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3" r:id="rId3"/>
    <p:sldId id="281" r:id="rId4"/>
    <p:sldId id="270" r:id="rId5"/>
    <p:sldId id="269" r:id="rId6"/>
    <p:sldId id="271" r:id="rId7"/>
    <p:sldId id="288" r:id="rId8"/>
    <p:sldId id="285" r:id="rId9"/>
    <p:sldId id="287" r:id="rId10"/>
    <p:sldId id="286" r:id="rId11"/>
    <p:sldId id="282" r:id="rId12"/>
    <p:sldId id="272" r:id="rId13"/>
    <p:sldId id="273" r:id="rId14"/>
    <p:sldId id="283" r:id="rId15"/>
    <p:sldId id="274" r:id="rId16"/>
    <p:sldId id="275" r:id="rId17"/>
    <p:sldId id="277" r:id="rId18"/>
    <p:sldId id="278" r:id="rId19"/>
    <p:sldId id="279" r:id="rId20"/>
    <p:sldId id="284" r:id="rId21"/>
    <p:sldId id="280" r:id="rId22"/>
    <p:sldId id="261" r:id="rId23"/>
  </p:sldIdLst>
  <p:sldSz cx="9144000" cy="5143500" type="screen16x9"/>
  <p:notesSz cx="6858000" cy="9144000"/>
  <p:embeddedFontLst>
    <p:embeddedFont>
      <p:font typeface="12롯데마트드림Light" panose="02020603020101020101" pitchFamily="18" charset="-127"/>
      <p:regular r:id="rId25"/>
    </p:embeddedFont>
    <p:embeddedFont>
      <p:font typeface="DX바른필기 M" panose="02020600000000000000" pitchFamily="18" charset="-127"/>
      <p:regular r:id="rId26"/>
    </p:embeddedFont>
    <p:embeddedFont>
      <p:font typeface="Forte" panose="03060902040502070203" pitchFamily="66" charset="0"/>
      <p:regular r:id="rId27"/>
    </p:embeddedFont>
    <p:embeddedFont>
      <p:font typeface="Mapo금빛나루" panose="02000500000000000000" pitchFamily="2" charset="-127"/>
      <p:regular r:id="rId28"/>
    </p:embeddedFont>
    <p:embeddedFont>
      <p:font typeface="Perpetua" panose="02020502060401020303" pitchFamily="18" charset="0"/>
      <p:regular r:id="rId29"/>
      <p:bold r:id="rId30"/>
      <p:italic r:id="rId31"/>
      <p:boldItalic r:id="rId32"/>
    </p:embeddedFont>
    <p:embeddedFont>
      <p:font typeface="서울한강 장체 B" panose="02020503020101020101" pitchFamily="18" charset="-127"/>
      <p:regular r:id="rId33"/>
    </p:embeddedFont>
    <p:embeddedFont>
      <p:font typeface="서울한강 장체 EB" panose="02020503020101020101" pitchFamily="18" charset="-127"/>
      <p:regular r:id="rId34"/>
    </p:embeddedFont>
    <p:embeddedFont>
      <p:font typeface="서울한강 장체 M" panose="02020503020101020101" pitchFamily="18" charset="-127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C6AB"/>
    <a:srgbClr val="536142"/>
    <a:srgbClr val="EDEDED"/>
    <a:srgbClr val="7C8FA3"/>
    <a:srgbClr val="4A4533"/>
    <a:srgbClr val="474747"/>
    <a:srgbClr val="444444"/>
    <a:srgbClr val="171717"/>
    <a:srgbClr val="171010"/>
    <a:srgbClr val="355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9" autoAdjust="0"/>
    <p:restoredTop sz="95244" autoAdjust="0"/>
  </p:normalViewPr>
  <p:slideViewPr>
    <p:cSldViewPr snapToGrid="0">
      <p:cViewPr varScale="1">
        <p:scale>
          <a:sx n="114" d="100"/>
          <a:sy n="114" d="100"/>
        </p:scale>
        <p:origin x="57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76B3029E-10B9-4F58-9A1D-D6D3A9579B63}"/>
    <pc:docChg chg="undo redo custSel addSld delSld modSld sldOrd">
      <pc:chgData name="길 다영" userId="11d3a75bfe554e41" providerId="LiveId" clId="{76B3029E-10B9-4F58-9A1D-D6D3A9579B63}" dt="2021-07-22T10:53:13.334" v="1176" actId="1076"/>
      <pc:docMkLst>
        <pc:docMk/>
      </pc:docMkLst>
      <pc:sldChg chg="addSp delSp modSp mod">
        <pc:chgData name="길 다영" userId="11d3a75bfe554e41" providerId="LiveId" clId="{76B3029E-10B9-4F58-9A1D-D6D3A9579B63}" dt="2021-07-22T05:59:30.640" v="299"/>
        <pc:sldMkLst>
          <pc:docMk/>
          <pc:sldMk cId="1960918424" sldId="263"/>
        </pc:sldMkLst>
        <pc:spChg chg="add del mod">
          <ac:chgData name="길 다영" userId="11d3a75bfe554e41" providerId="LiveId" clId="{76B3029E-10B9-4F58-9A1D-D6D3A9579B63}" dt="2021-07-22T05:55:25.817" v="206"/>
          <ac:spMkLst>
            <pc:docMk/>
            <pc:sldMk cId="1960918424" sldId="263"/>
            <ac:spMk id="18" creationId="{DC1E122F-0102-4CBB-BE89-005A8F84A644}"/>
          </ac:spMkLst>
        </pc:spChg>
        <pc:spChg chg="add mod">
          <ac:chgData name="길 다영" userId="11d3a75bfe554e41" providerId="LiveId" clId="{76B3029E-10B9-4F58-9A1D-D6D3A9579B63}" dt="2021-07-22T05:55:49.213" v="219" actId="20577"/>
          <ac:spMkLst>
            <pc:docMk/>
            <pc:sldMk cId="1960918424" sldId="263"/>
            <ac:spMk id="19" creationId="{8E54D40A-D139-420E-B3BA-0CE595229CD9}"/>
          </ac:spMkLst>
        </pc:spChg>
        <pc:spChg chg="add mod">
          <ac:chgData name="길 다영" userId="11d3a75bfe554e41" providerId="LiveId" clId="{76B3029E-10B9-4F58-9A1D-D6D3A9579B63}" dt="2021-07-22T05:59:20.183" v="296" actId="14100"/>
          <ac:spMkLst>
            <pc:docMk/>
            <pc:sldMk cId="1960918424" sldId="263"/>
            <ac:spMk id="20" creationId="{B99A8848-69BD-4578-A918-326ED4932A08}"/>
          </ac:spMkLst>
        </pc:spChg>
        <pc:spChg chg="add mod">
          <ac:chgData name="길 다영" userId="11d3a75bfe554e41" providerId="LiveId" clId="{76B3029E-10B9-4F58-9A1D-D6D3A9579B63}" dt="2021-07-22T05:59:30.640" v="299"/>
          <ac:spMkLst>
            <pc:docMk/>
            <pc:sldMk cId="1960918424" sldId="263"/>
            <ac:spMk id="21" creationId="{54497F7F-726F-4DD6-8A8F-3E24C2190034}"/>
          </ac:spMkLst>
        </pc:spChg>
      </pc:sldChg>
      <pc:sldChg chg="modSp mod">
        <pc:chgData name="길 다영" userId="11d3a75bfe554e41" providerId="LiveId" clId="{76B3029E-10B9-4F58-9A1D-D6D3A9579B63}" dt="2021-07-22T06:07:23.897" v="350" actId="14100"/>
        <pc:sldMkLst>
          <pc:docMk/>
          <pc:sldMk cId="1945907632" sldId="269"/>
        </pc:sldMkLst>
        <pc:spChg chg="mod">
          <ac:chgData name="길 다영" userId="11d3a75bfe554e41" providerId="LiveId" clId="{76B3029E-10B9-4F58-9A1D-D6D3A9579B63}" dt="2021-07-22T06:07:23.897" v="350" actId="14100"/>
          <ac:spMkLst>
            <pc:docMk/>
            <pc:sldMk cId="1945907632" sldId="269"/>
            <ac:spMk id="31" creationId="{773BAB39-8F87-4991-B6E4-89DA8290D19A}"/>
          </ac:spMkLst>
        </pc:spChg>
        <pc:cxnChg chg="mod">
          <ac:chgData name="길 다영" userId="11d3a75bfe554e41" providerId="LiveId" clId="{76B3029E-10B9-4F58-9A1D-D6D3A9579B63}" dt="2021-07-22T06:07:23.897" v="350" actId="14100"/>
          <ac:cxnSpMkLst>
            <pc:docMk/>
            <pc:sldMk cId="1945907632" sldId="269"/>
            <ac:cxnSpMk id="34" creationId="{1D5E159A-4947-46EB-9F6B-208966EA0550}"/>
          </ac:cxnSpMkLst>
        </pc:cxnChg>
      </pc:sldChg>
      <pc:sldChg chg="addSp delSp modSp mod">
        <pc:chgData name="길 다영" userId="11d3a75bfe554e41" providerId="LiveId" clId="{76B3029E-10B9-4F58-9A1D-D6D3A9579B63}" dt="2021-07-22T10:51:58.094" v="1163" actId="1076"/>
        <pc:sldMkLst>
          <pc:docMk/>
          <pc:sldMk cId="3270995250" sldId="271"/>
        </pc:sldMkLst>
        <pc:spChg chg="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17" creationId="{E9EC35BF-4E72-4694-804D-08B8EF0B0799}"/>
          </ac:spMkLst>
        </pc:spChg>
        <pc:spChg chg="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18" creationId="{02334ED4-479E-4B3E-A47C-969BA0195640}"/>
          </ac:spMkLst>
        </pc:spChg>
        <pc:spChg chg="del mod">
          <ac:chgData name="길 다영" userId="11d3a75bfe554e41" providerId="LiveId" clId="{76B3029E-10B9-4F58-9A1D-D6D3A9579B63}" dt="2021-07-22T06:10:57.132" v="491" actId="478"/>
          <ac:spMkLst>
            <pc:docMk/>
            <pc:sldMk cId="3270995250" sldId="271"/>
            <ac:spMk id="21" creationId="{7C118523-15E7-48C3-81BA-029552577037}"/>
          </ac:spMkLst>
        </pc:spChg>
        <pc:spChg chg="add 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22" creationId="{4F68EF2D-07C1-4BBC-8FDB-E389853CEA7F}"/>
          </ac:spMkLst>
        </pc:spChg>
        <pc:spChg chg="add mod">
          <ac:chgData name="길 다영" userId="11d3a75bfe554e41" providerId="LiveId" clId="{76B3029E-10B9-4F58-9A1D-D6D3A9579B63}" dt="2021-07-22T10:51:43.378" v="1154" actId="1076"/>
          <ac:spMkLst>
            <pc:docMk/>
            <pc:sldMk cId="3270995250" sldId="271"/>
            <ac:spMk id="22" creationId="{EDCBEC15-91A1-4376-9ED7-502B2F458718}"/>
          </ac:spMkLst>
        </pc:spChg>
        <pc:spChg chg="del mod">
          <ac:chgData name="길 다영" userId="11d3a75bfe554e41" providerId="LiveId" clId="{76B3029E-10B9-4F58-9A1D-D6D3A9579B63}" dt="2021-07-22T06:10:51.594" v="486" actId="478"/>
          <ac:spMkLst>
            <pc:docMk/>
            <pc:sldMk cId="3270995250" sldId="271"/>
            <ac:spMk id="23" creationId="{7386A873-65FD-4B5D-8A43-1C41963E6DF3}"/>
          </ac:spMkLst>
        </pc:spChg>
        <pc:spChg chg="add mod">
          <ac:chgData name="길 다영" userId="11d3a75bfe554e41" providerId="LiveId" clId="{76B3029E-10B9-4F58-9A1D-D6D3A9579B63}" dt="2021-07-22T10:51:58.094" v="1163" actId="1076"/>
          <ac:spMkLst>
            <pc:docMk/>
            <pc:sldMk cId="3270995250" sldId="271"/>
            <ac:spMk id="23" creationId="{A63B3859-78FE-4178-AB0C-9C59EE3725B3}"/>
          </ac:spMkLst>
        </pc:spChg>
        <pc:spChg chg="add 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25" creationId="{F84A9C28-22E6-476D-A683-A46A20B3FC81}"/>
          </ac:spMkLst>
        </pc:spChg>
        <pc:spChg chg="add mod">
          <ac:chgData name="길 다영" userId="11d3a75bfe554e41" providerId="LiveId" clId="{76B3029E-10B9-4F58-9A1D-D6D3A9579B63}" dt="2021-07-22T06:13:37.860" v="509" actId="1076"/>
          <ac:spMkLst>
            <pc:docMk/>
            <pc:sldMk cId="3270995250" sldId="271"/>
            <ac:spMk id="26" creationId="{278D3835-F5A1-4ECE-A2A5-1FCAC4D94410}"/>
          </ac:spMkLst>
        </pc:spChg>
        <pc:spChg chg="add mod">
          <ac:chgData name="길 다영" userId="11d3a75bfe554e41" providerId="LiveId" clId="{76B3029E-10B9-4F58-9A1D-D6D3A9579B63}" dt="2021-07-22T06:13:37.860" v="509" actId="1076"/>
          <ac:spMkLst>
            <pc:docMk/>
            <pc:sldMk cId="3270995250" sldId="271"/>
            <ac:spMk id="28" creationId="{5E90867B-E69E-4DEB-BC1E-632F46F4D268}"/>
          </ac:spMkLst>
        </pc:spChg>
        <pc:spChg chg="add del mod">
          <ac:chgData name="길 다영" userId="11d3a75bfe554e41" providerId="LiveId" clId="{76B3029E-10B9-4F58-9A1D-D6D3A9579B63}" dt="2021-07-22T06:16:00.266" v="641" actId="478"/>
          <ac:spMkLst>
            <pc:docMk/>
            <pc:sldMk cId="3270995250" sldId="271"/>
            <ac:spMk id="33" creationId="{31C202D3-BCCC-46F0-B318-8DE8AB7CAB71}"/>
          </ac:spMkLst>
        </pc:spChg>
        <pc:spChg chg="add del">
          <ac:chgData name="길 다영" userId="11d3a75bfe554e41" providerId="LiveId" clId="{76B3029E-10B9-4F58-9A1D-D6D3A9579B63}" dt="2021-07-22T06:04:58.072" v="318" actId="21"/>
          <ac:spMkLst>
            <pc:docMk/>
            <pc:sldMk cId="3270995250" sldId="271"/>
            <ac:spMk id="36" creationId="{EF556B54-F492-4365-8374-54F6FB725CA2}"/>
          </ac:spMkLst>
        </pc:spChg>
        <pc:spChg chg="add mod">
          <ac:chgData name="길 다영" userId="11d3a75bfe554e41" providerId="LiveId" clId="{76B3029E-10B9-4F58-9A1D-D6D3A9579B63}" dt="2021-07-22T06:15:39.536" v="627" actId="1036"/>
          <ac:spMkLst>
            <pc:docMk/>
            <pc:sldMk cId="3270995250" sldId="271"/>
            <ac:spMk id="38" creationId="{6B356D34-BB7C-481B-A34E-B82D302DF1DB}"/>
          </ac:spMkLst>
        </pc:spChg>
        <pc:spChg chg="add mod">
          <ac:chgData name="길 다영" userId="11d3a75bfe554e41" providerId="LiveId" clId="{76B3029E-10B9-4F58-9A1D-D6D3A9579B63}" dt="2021-07-22T06:15:39.536" v="627" actId="1036"/>
          <ac:spMkLst>
            <pc:docMk/>
            <pc:sldMk cId="3270995250" sldId="271"/>
            <ac:spMk id="39" creationId="{CBE57A5F-A932-45EF-A2D4-CCCE9CE9C4E3}"/>
          </ac:spMkLst>
        </pc:spChg>
        <pc:spChg chg="add mod">
          <ac:chgData name="길 다영" userId="11d3a75bfe554e41" providerId="LiveId" clId="{76B3029E-10B9-4F58-9A1D-D6D3A9579B63}" dt="2021-07-22T06:15:39.536" v="627" actId="1036"/>
          <ac:spMkLst>
            <pc:docMk/>
            <pc:sldMk cId="3270995250" sldId="271"/>
            <ac:spMk id="43" creationId="{45FAFE5A-A040-4630-AC8F-267122BBF81A}"/>
          </ac:spMkLst>
        </pc:spChg>
        <pc:spChg chg="add mod">
          <ac:chgData name="길 다영" userId="11d3a75bfe554e41" providerId="LiveId" clId="{76B3029E-10B9-4F58-9A1D-D6D3A9579B63}" dt="2021-07-22T06:15:58.325" v="640" actId="5793"/>
          <ac:spMkLst>
            <pc:docMk/>
            <pc:sldMk cId="3270995250" sldId="271"/>
            <ac:spMk id="53" creationId="{B65629F7-7353-4210-8F35-92C8ABC49FD4}"/>
          </ac:spMkLst>
        </pc:spChg>
        <pc:spChg chg="add del mod">
          <ac:chgData name="길 다영" userId="11d3a75bfe554e41" providerId="LiveId" clId="{76B3029E-10B9-4F58-9A1D-D6D3A9579B63}" dt="2021-07-22T10:51:52.148" v="1160" actId="478"/>
          <ac:spMkLst>
            <pc:docMk/>
            <pc:sldMk cId="3270995250" sldId="271"/>
            <ac:spMk id="54" creationId="{1E33AC56-20FE-42D8-BD55-FAA0ED7B8999}"/>
          </ac:spMkLst>
        </pc:spChg>
        <pc:spChg chg="add del mod">
          <ac:chgData name="길 다영" userId="11d3a75bfe554e41" providerId="LiveId" clId="{76B3029E-10B9-4F58-9A1D-D6D3A9579B63}" dt="2021-07-22T10:51:41.192" v="1153" actId="478"/>
          <ac:spMkLst>
            <pc:docMk/>
            <pc:sldMk cId="3270995250" sldId="271"/>
            <ac:spMk id="55" creationId="{C618C02F-FE01-4159-9409-0B9439C950A4}"/>
          </ac:spMkLst>
        </pc:spChg>
        <pc:picChg chg="del mod">
          <ac:chgData name="길 다영" userId="11d3a75bfe554e41" providerId="LiveId" clId="{76B3029E-10B9-4F58-9A1D-D6D3A9579B63}" dt="2021-07-22T06:10:58.871" v="492" actId="478"/>
          <ac:picMkLst>
            <pc:docMk/>
            <pc:sldMk cId="3270995250" sldId="271"/>
            <ac:picMk id="3" creationId="{09765575-BC28-42F5-965C-3DC9FA59438E}"/>
          </ac:picMkLst>
        </pc:picChg>
        <pc:picChg chg="add del mod">
          <ac:chgData name="길 다영" userId="11d3a75bfe554e41" providerId="LiveId" clId="{76B3029E-10B9-4F58-9A1D-D6D3A9579B63}" dt="2021-07-22T06:13:37.860" v="509" actId="1076"/>
          <ac:picMkLst>
            <pc:docMk/>
            <pc:sldMk cId="3270995250" sldId="271"/>
            <ac:picMk id="4" creationId="{8AAD1A05-7758-4972-B5B6-C10417127EE7}"/>
          </ac:picMkLst>
        </pc:picChg>
        <pc:picChg chg="del mod">
          <ac:chgData name="길 다영" userId="11d3a75bfe554e41" providerId="LiveId" clId="{76B3029E-10B9-4F58-9A1D-D6D3A9579B63}" dt="2021-07-22T06:10:56.588" v="490" actId="478"/>
          <ac:picMkLst>
            <pc:docMk/>
            <pc:sldMk cId="3270995250" sldId="271"/>
            <ac:picMk id="5" creationId="{FF59971A-6FFF-4D23-9FDC-964ED3D51C95}"/>
          </ac:picMkLst>
        </pc:picChg>
        <pc:picChg chg="add mod">
          <ac:chgData name="길 다영" userId="11d3a75bfe554e41" providerId="LiveId" clId="{76B3029E-10B9-4F58-9A1D-D6D3A9579B63}" dt="2021-07-22T07:23:19.504" v="1032" actId="14100"/>
          <ac:picMkLst>
            <pc:docMk/>
            <pc:sldMk cId="3270995250" sldId="271"/>
            <ac:picMk id="12" creationId="{43E14011-E0FE-4C9F-A340-F35FA0CF1131}"/>
          </ac:picMkLst>
        </pc:picChg>
        <pc:picChg chg="add del mod">
          <ac:chgData name="길 다영" userId="11d3a75bfe554e41" providerId="LiveId" clId="{76B3029E-10B9-4F58-9A1D-D6D3A9579B63}" dt="2021-07-22T06:10:49.503" v="485" actId="478"/>
          <ac:picMkLst>
            <pc:docMk/>
            <pc:sldMk cId="3270995250" sldId="271"/>
            <ac:picMk id="20" creationId="{74B5D351-77C2-47A3-AA71-1CB535782006}"/>
          </ac:picMkLst>
        </pc:picChg>
        <pc:picChg chg="add mod">
          <ac:chgData name="길 다영" userId="11d3a75bfe554e41" providerId="LiveId" clId="{76B3029E-10B9-4F58-9A1D-D6D3A9579B63}" dt="2021-07-22T06:15:39.536" v="627" actId="1036"/>
          <ac:picMkLst>
            <pc:docMk/>
            <pc:sldMk cId="3270995250" sldId="271"/>
            <ac:picMk id="29" creationId="{7E9597E9-F1F9-4DEF-AB03-0662DAA89490}"/>
          </ac:picMkLst>
        </pc:picChg>
        <pc:cxnChg chg="del mod">
          <ac:chgData name="길 다영" userId="11d3a75bfe554e41" providerId="LiveId" clId="{76B3029E-10B9-4F58-9A1D-D6D3A9579B63}" dt="2021-07-22T06:10:51.594" v="486" actId="478"/>
          <ac:cxnSpMkLst>
            <pc:docMk/>
            <pc:sldMk cId="3270995250" sldId="271"/>
            <ac:cxnSpMk id="24" creationId="{AEF6B18F-3CB4-4D05-93CC-0EB8B88413AE}"/>
          </ac:cxnSpMkLst>
        </pc:cxnChg>
        <pc:cxnChg chg="add mod">
          <ac:chgData name="길 다영" userId="11d3a75bfe554e41" providerId="LiveId" clId="{76B3029E-10B9-4F58-9A1D-D6D3A9579B63}" dt="2021-07-22T06:13:37.860" v="509" actId="1076"/>
          <ac:cxnSpMkLst>
            <pc:docMk/>
            <pc:sldMk cId="3270995250" sldId="271"/>
            <ac:cxnSpMk id="27" creationId="{F9DC1502-0F14-4DBA-AA53-E328EE31D064}"/>
          </ac:cxnSpMkLst>
        </pc:cxnChg>
        <pc:cxnChg chg="add mod">
          <ac:chgData name="길 다영" userId="11d3a75bfe554e41" providerId="LiveId" clId="{76B3029E-10B9-4F58-9A1D-D6D3A9579B63}" dt="2021-07-22T06:15:39.536" v="627" actId="1036"/>
          <ac:cxnSpMkLst>
            <pc:docMk/>
            <pc:sldMk cId="3270995250" sldId="271"/>
            <ac:cxnSpMk id="32" creationId="{4CA30773-1BC0-4A82-BF00-B50D8E06B5B0}"/>
          </ac:cxnSpMkLst>
        </pc:cxnChg>
        <pc:cxnChg chg="add del mod">
          <ac:chgData name="길 다영" userId="11d3a75bfe554e41" providerId="LiveId" clId="{76B3029E-10B9-4F58-9A1D-D6D3A9579B63}" dt="2021-07-22T06:14:11.332" v="523" actId="478"/>
          <ac:cxnSpMkLst>
            <pc:docMk/>
            <pc:sldMk cId="3270995250" sldId="271"/>
            <ac:cxnSpMk id="40" creationId="{29F58DE4-66BA-4FE8-8FD8-625B539979EC}"/>
          </ac:cxnSpMkLst>
        </pc:cxnChg>
        <pc:cxnChg chg="add del">
          <ac:chgData name="길 다영" userId="11d3a75bfe554e41" providerId="LiveId" clId="{76B3029E-10B9-4F58-9A1D-D6D3A9579B63}" dt="2021-07-22T06:15:08.668" v="596" actId="478"/>
          <ac:cxnSpMkLst>
            <pc:docMk/>
            <pc:sldMk cId="3270995250" sldId="271"/>
            <ac:cxnSpMk id="42" creationId="{A2DCB587-25B4-42D3-B852-BB9F1E21E094}"/>
          </ac:cxnSpMkLst>
        </pc:cxnChg>
        <pc:cxnChg chg="add mod">
          <ac:chgData name="길 다영" userId="11d3a75bfe554e41" providerId="LiveId" clId="{76B3029E-10B9-4F58-9A1D-D6D3A9579B63}" dt="2021-07-22T06:15:39.536" v="627" actId="1036"/>
          <ac:cxnSpMkLst>
            <pc:docMk/>
            <pc:sldMk cId="3270995250" sldId="271"/>
            <ac:cxnSpMk id="46" creationId="{AC4580E6-EF52-44FF-8B2A-543D5CC9D6C6}"/>
          </ac:cxnSpMkLst>
        </pc:cxnChg>
      </pc:sldChg>
      <pc:sldChg chg="modSp mod">
        <pc:chgData name="길 다영" userId="11d3a75bfe554e41" providerId="LiveId" clId="{76B3029E-10B9-4F58-9A1D-D6D3A9579B63}" dt="2021-07-22T10:53:13.334" v="1176" actId="1076"/>
        <pc:sldMkLst>
          <pc:docMk/>
          <pc:sldMk cId="607771419" sldId="275"/>
        </pc:sldMkLst>
        <pc:spChg chg="mod">
          <ac:chgData name="길 다영" userId="11d3a75bfe554e41" providerId="LiveId" clId="{76B3029E-10B9-4F58-9A1D-D6D3A9579B63}" dt="2021-07-22T10:53:13.334" v="1176" actId="1076"/>
          <ac:spMkLst>
            <pc:docMk/>
            <pc:sldMk cId="607771419" sldId="275"/>
            <ac:spMk id="18" creationId="{FF3B11A3-E5E8-44CB-9227-4C55FADDBC76}"/>
          </ac:spMkLst>
        </pc:spChg>
      </pc:sldChg>
      <pc:sldChg chg="addSp modSp mod">
        <pc:chgData name="길 다영" userId="11d3a75bfe554e41" providerId="LiveId" clId="{76B3029E-10B9-4F58-9A1D-D6D3A9579B63}" dt="2021-07-22T05:46:25.690" v="56" actId="1076"/>
        <pc:sldMkLst>
          <pc:docMk/>
          <pc:sldMk cId="2620173592" sldId="277"/>
        </pc:sldMkLst>
        <pc:spChg chg="mod">
          <ac:chgData name="길 다영" userId="11d3a75bfe554e41" providerId="LiveId" clId="{76B3029E-10B9-4F58-9A1D-D6D3A9579B63}" dt="2021-07-22T05:41:31.990" v="41" actId="1076"/>
          <ac:spMkLst>
            <pc:docMk/>
            <pc:sldMk cId="2620173592" sldId="277"/>
            <ac:spMk id="40" creationId="{1BDE52D9-FADC-48FC-AA7E-372A6813FA30}"/>
          </ac:spMkLst>
        </pc:spChg>
        <pc:spChg chg="mod ord">
          <ac:chgData name="길 다영" userId="11d3a75bfe554e41" providerId="LiveId" clId="{76B3029E-10B9-4F58-9A1D-D6D3A9579B63}" dt="2021-07-22T05:46:25.690" v="56" actId="1076"/>
          <ac:spMkLst>
            <pc:docMk/>
            <pc:sldMk cId="2620173592" sldId="277"/>
            <ac:spMk id="100" creationId="{6847612F-F2E7-48F3-A023-0116AAAA2117}"/>
          </ac:spMkLst>
        </pc:spChg>
        <pc:picChg chg="add mod">
          <ac:chgData name="길 다영" userId="11d3a75bfe554e41" providerId="LiveId" clId="{76B3029E-10B9-4F58-9A1D-D6D3A9579B63}" dt="2021-07-22T05:46:00.197" v="53" actId="14100"/>
          <ac:picMkLst>
            <pc:docMk/>
            <pc:sldMk cId="2620173592" sldId="277"/>
            <ac:picMk id="8" creationId="{F5046A83-EAF6-4A2E-A694-48DCA472F89F}"/>
          </ac:picMkLst>
        </pc:picChg>
        <pc:cxnChg chg="mod">
          <ac:chgData name="길 다영" userId="11d3a75bfe554e41" providerId="LiveId" clId="{76B3029E-10B9-4F58-9A1D-D6D3A9579B63}" dt="2021-07-22T05:41:31.990" v="41" actId="1076"/>
          <ac:cxnSpMkLst>
            <pc:docMk/>
            <pc:sldMk cId="2620173592" sldId="277"/>
            <ac:cxnSpMk id="36" creationId="{02D47562-D0C4-4A5E-AB1B-61486CA65C96}"/>
          </ac:cxnSpMkLst>
        </pc:cxnChg>
        <pc:cxnChg chg="mod">
          <ac:chgData name="길 다영" userId="11d3a75bfe554e41" providerId="LiveId" clId="{76B3029E-10B9-4F58-9A1D-D6D3A9579B63}" dt="2021-07-22T05:41:38.533" v="44" actId="14100"/>
          <ac:cxnSpMkLst>
            <pc:docMk/>
            <pc:sldMk cId="2620173592" sldId="277"/>
            <ac:cxnSpMk id="87" creationId="{74D5B1ED-31FB-4577-A727-E8A252EDEC51}"/>
          </ac:cxnSpMkLst>
        </pc:cxnChg>
      </pc:sldChg>
      <pc:sldChg chg="addSp delSp modSp mod">
        <pc:chgData name="길 다영" userId="11d3a75bfe554e41" providerId="LiveId" clId="{76B3029E-10B9-4F58-9A1D-D6D3A9579B63}" dt="2021-07-22T10:52:45.750" v="1173" actId="1076"/>
        <pc:sldMkLst>
          <pc:docMk/>
          <pc:sldMk cId="4001466160" sldId="278"/>
        </pc:sldMkLst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" creationId="{132015AD-FC24-4BB3-AB60-F84A52EEC370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12" creationId="{737C27EC-CA4C-41F3-B52D-CCF906025205}"/>
          </ac:spMkLst>
        </pc:spChg>
        <pc:spChg chg="del">
          <ac:chgData name="길 다영" userId="11d3a75bfe554e41" providerId="LiveId" clId="{76B3029E-10B9-4F58-9A1D-D6D3A9579B63}" dt="2021-07-22T06:30:24.238" v="963" actId="478"/>
          <ac:spMkLst>
            <pc:docMk/>
            <pc:sldMk cId="4001466160" sldId="278"/>
            <ac:spMk id="19" creationId="{04193954-CC2D-48E0-9B89-0CD08A83B880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38" creationId="{3C4CACB4-1121-4E92-B156-B0D099EF39D4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0" creationId="{85436AB6-EB42-4469-99D3-459201B60EDA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1" creationId="{A23967AF-BE93-42DA-B553-27151B12498D}"/>
          </ac:spMkLst>
        </pc:spChg>
        <pc:spChg chg="add del">
          <ac:chgData name="길 다영" userId="11d3a75bfe554e41" providerId="LiveId" clId="{76B3029E-10B9-4F58-9A1D-D6D3A9579B63}" dt="2021-07-22T10:52:22.281" v="1165" actId="22"/>
          <ac:spMkLst>
            <pc:docMk/>
            <pc:sldMk cId="4001466160" sldId="278"/>
            <ac:spMk id="42" creationId="{5E25F837-C3A9-4CC4-B28F-C31A63372474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3" creationId="{881307B6-AB44-4A62-8738-99A3A4FBE68D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5" creationId="{077547B1-F4D5-4966-958A-FF851084E247}"/>
          </ac:spMkLst>
        </pc:spChg>
        <pc:spChg chg="add mod">
          <ac:chgData name="길 다영" userId="11d3a75bfe554e41" providerId="LiveId" clId="{76B3029E-10B9-4F58-9A1D-D6D3A9579B63}" dt="2021-07-22T10:52:45.750" v="1173" actId="1076"/>
          <ac:spMkLst>
            <pc:docMk/>
            <pc:sldMk cId="4001466160" sldId="278"/>
            <ac:spMk id="46" creationId="{394AF3FC-545E-4D4E-9405-BD54D6C2569D}"/>
          </ac:spMkLst>
        </pc:spChg>
        <pc:spChg chg="add 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7" creationId="{3A9A0042-11B3-44EC-89BA-5DF77593337C}"/>
          </ac:spMkLst>
        </pc:spChg>
        <pc:spChg chg="add del mod">
          <ac:chgData name="길 다영" userId="11d3a75bfe554e41" providerId="LiveId" clId="{76B3029E-10B9-4F58-9A1D-D6D3A9579B63}" dt="2021-07-22T06:24:26.046" v="941" actId="478"/>
          <ac:spMkLst>
            <pc:docMk/>
            <pc:sldMk cId="4001466160" sldId="278"/>
            <ac:spMk id="50" creationId="{2FF41A49-FA2F-4C5F-B63B-C9B52AB74375}"/>
          </ac:spMkLst>
        </pc:spChg>
        <pc:spChg chg="add del mod">
          <ac:chgData name="길 다영" userId="11d3a75bfe554e41" providerId="LiveId" clId="{76B3029E-10B9-4F58-9A1D-D6D3A9579B63}" dt="2021-07-22T10:52:39.546" v="1170" actId="478"/>
          <ac:spMkLst>
            <pc:docMk/>
            <pc:sldMk cId="4001466160" sldId="278"/>
            <ac:spMk id="51" creationId="{30C6091F-E143-4BCC-88E3-C6F2A879A63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58" creationId="{29903426-437C-4770-BA68-D2E99EEA8D9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60" creationId="{754E25F0-C9B3-492B-AA22-AF2A39494105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63" creationId="{6F39F26F-452F-4048-A8DF-425A301402FC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75" creationId="{9457C557-1316-42BE-86C5-F13630DA2B71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1" creationId="{1A8DC6BA-48CE-47FD-96D1-6818C2857CD1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4" creationId="{1D7D1342-F1A0-4640-B5DC-B4C87EA60A4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7" creationId="{4B3D69CD-98C1-4E48-B6B2-6806814B645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8" creationId="{0899B645-4950-4F27-9764-65B1BE7C630C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9" creationId="{0185BC7D-DFE3-41DC-8F46-10D6905974B1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90" creationId="{0478D700-F461-417E-82FD-5CC79AC1EE71}"/>
          </ac:spMkLst>
        </pc:spChg>
        <pc:picChg chg="add 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13" creationId="{F1A7B998-877D-450B-BADC-B3390BC99E9F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26" creationId="{77F3D6F7-C777-48C6-A7E5-1CF35291DF46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53" creationId="{35331AB5-F05C-4831-8C7A-467D631B88CF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55" creationId="{0905C31B-CF76-4A6E-99D5-4E493A11E6E0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72" creationId="{6EE7B182-1EB3-4393-A2F8-DE4749D0AA5F}"/>
          </ac:picMkLst>
        </pc:pic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9" creationId="{B02B9DA5-8282-4AD3-9F8A-58B17E3F1C5C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39" creationId="{6929F5CA-5312-4440-B2C3-A712152A5B61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44" creationId="{5D6F1915-A9C4-4C5B-84E4-9BF9F6DA0D2F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61" creationId="{1609A251-E4F8-4FF1-B03E-1BA13DB714BC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64" creationId="{F055DB24-8EB8-4DA9-96B8-98DD256866A5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76" creationId="{C2D0C4B1-CBD0-45A4-B93B-2EED84AAD6D2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85" creationId="{C5619F10-ED51-4C4B-ACC5-6248D15400BB}"/>
          </ac:cxnSpMkLst>
        </pc:cxnChg>
      </pc:sldChg>
      <pc:sldChg chg="addSp delSp modSp mod">
        <pc:chgData name="길 다영" userId="11d3a75bfe554e41" providerId="LiveId" clId="{76B3029E-10B9-4F58-9A1D-D6D3A9579B63}" dt="2021-07-22T05:45:08.548" v="49" actId="1076"/>
        <pc:sldMkLst>
          <pc:docMk/>
          <pc:sldMk cId="2448132107" sldId="279"/>
        </pc:sldMkLst>
        <pc:spChg chg="add mod">
          <ac:chgData name="길 다영" userId="11d3a75bfe554e41" providerId="LiveId" clId="{76B3029E-10B9-4F58-9A1D-D6D3A9579B63}" dt="2021-07-22T05:44:55.610" v="46"/>
          <ac:spMkLst>
            <pc:docMk/>
            <pc:sldMk cId="2448132107" sldId="279"/>
            <ac:spMk id="8" creationId="{606B07B2-0823-4890-B49D-66205F951FEC}"/>
          </ac:spMkLst>
        </pc:spChg>
        <pc:spChg chg="del">
          <ac:chgData name="길 다영" userId="11d3a75bfe554e41" providerId="LiveId" clId="{76B3029E-10B9-4F58-9A1D-D6D3A9579B63}" dt="2021-07-22T05:44:55.403" v="45" actId="478"/>
          <ac:spMkLst>
            <pc:docMk/>
            <pc:sldMk cId="2448132107" sldId="279"/>
            <ac:spMk id="20" creationId="{E3A3481C-5E71-43D5-8193-EF60C8CC4D32}"/>
          </ac:spMkLst>
        </pc:spChg>
        <pc:picChg chg="add mod">
          <ac:chgData name="길 다영" userId="11d3a75bfe554e41" providerId="LiveId" clId="{76B3029E-10B9-4F58-9A1D-D6D3A9579B63}" dt="2021-07-22T05:45:08.548" v="49" actId="1076"/>
          <ac:picMkLst>
            <pc:docMk/>
            <pc:sldMk cId="2448132107" sldId="279"/>
            <ac:picMk id="3" creationId="{CF79ACD6-D942-49A8-9A0E-A555DD482820}"/>
          </ac:picMkLst>
        </pc:picChg>
      </pc:sldChg>
      <pc:sldChg chg="addSp delSp modSp add mod ord">
        <pc:chgData name="길 다영" userId="11d3a75bfe554e41" providerId="LiveId" clId="{76B3029E-10B9-4F58-9A1D-D6D3A9579B63}" dt="2021-07-22T06:02:42.688" v="305" actId="1076"/>
        <pc:sldMkLst>
          <pc:docMk/>
          <pc:sldMk cId="3197960817" sldId="280"/>
        </pc:sldMkLst>
        <pc:spChg chg="add del">
          <ac:chgData name="길 다영" userId="11d3a75bfe554e41" providerId="LiveId" clId="{76B3029E-10B9-4F58-9A1D-D6D3A9579B63}" dt="2021-07-22T05:48:20.233" v="77"/>
          <ac:spMkLst>
            <pc:docMk/>
            <pc:sldMk cId="3197960817" sldId="280"/>
            <ac:spMk id="2" creationId="{718C3B4B-2C77-4849-8580-150A76665200}"/>
          </ac:spMkLst>
        </pc:spChg>
        <pc:spChg chg="add del mod">
          <ac:chgData name="길 다영" userId="11d3a75bfe554e41" providerId="LiveId" clId="{76B3029E-10B9-4F58-9A1D-D6D3A9579B63}" dt="2021-07-22T05:48:19.900" v="76"/>
          <ac:spMkLst>
            <pc:docMk/>
            <pc:sldMk cId="3197960817" sldId="280"/>
            <ac:spMk id="3" creationId="{4844E683-7764-42C9-A244-CD689765BDC9}"/>
          </ac:spMkLst>
        </pc:spChg>
        <pc:spChg chg="add del">
          <ac:chgData name="길 다영" userId="11d3a75bfe554e41" providerId="LiveId" clId="{76B3029E-10B9-4F58-9A1D-D6D3A9579B63}" dt="2021-07-22T05:48:36.215" v="85" actId="478"/>
          <ac:spMkLst>
            <pc:docMk/>
            <pc:sldMk cId="3197960817" sldId="280"/>
            <ac:spMk id="4" creationId="{A404C71A-9A34-447F-8926-7413891F76A0}"/>
          </ac:spMkLst>
        </pc:spChg>
        <pc:spChg chg="mod">
          <ac:chgData name="길 다영" userId="11d3a75bfe554e41" providerId="LiveId" clId="{76B3029E-10B9-4F58-9A1D-D6D3A9579B63}" dt="2021-07-22T06:02:42.688" v="305" actId="1076"/>
          <ac:spMkLst>
            <pc:docMk/>
            <pc:sldMk cId="3197960817" sldId="280"/>
            <ac:spMk id="10" creationId="{B7420E92-172B-45B5-BCC7-B12BE7F71792}"/>
          </ac:spMkLst>
        </pc:spChg>
        <pc:spChg chg="mod">
          <ac:chgData name="길 다영" userId="11d3a75bfe554e41" providerId="LiveId" clId="{76B3029E-10B9-4F58-9A1D-D6D3A9579B63}" dt="2021-07-22T05:48:34.595" v="84"/>
          <ac:spMkLst>
            <pc:docMk/>
            <pc:sldMk cId="3197960817" sldId="280"/>
            <ac:spMk id="19" creationId="{04193954-CC2D-48E0-9B89-0CD08A83B880}"/>
          </ac:spMkLst>
        </pc:spChg>
        <pc:spChg chg="mod">
          <ac:chgData name="길 다영" userId="11d3a75bfe554e41" providerId="LiveId" clId="{76B3029E-10B9-4F58-9A1D-D6D3A9579B63}" dt="2021-07-22T05:49:24.613" v="112" actId="14100"/>
          <ac:spMkLst>
            <pc:docMk/>
            <pc:sldMk cId="3197960817" sldId="280"/>
            <ac:spMk id="20" creationId="{E3A3481C-5E71-43D5-8193-EF60C8CC4D32}"/>
          </ac:spMkLst>
        </pc:spChg>
        <pc:spChg chg="del">
          <ac:chgData name="길 다영" userId="11d3a75bfe554e41" providerId="LiveId" clId="{76B3029E-10B9-4F58-9A1D-D6D3A9579B63}" dt="2021-07-22T05:49:12.313" v="94" actId="478"/>
          <ac:spMkLst>
            <pc:docMk/>
            <pc:sldMk cId="3197960817" sldId="280"/>
            <ac:spMk id="29" creationId="{4E2A9AF2-E4F7-4043-A3B6-7F7EC3097172}"/>
          </ac:spMkLst>
        </pc:spChg>
        <pc:spChg chg="del mod">
          <ac:chgData name="길 다영" userId="11d3a75bfe554e41" providerId="LiveId" clId="{76B3029E-10B9-4F58-9A1D-D6D3A9579B63}" dt="2021-07-22T05:49:14.473" v="96" actId="478"/>
          <ac:spMkLst>
            <pc:docMk/>
            <pc:sldMk cId="3197960817" sldId="280"/>
            <ac:spMk id="33" creationId="{D020C06D-C5AE-49C9-9063-A81439DF5EB2}"/>
          </ac:spMkLst>
        </pc:spChg>
        <pc:spChg chg="mod">
          <ac:chgData name="길 다영" userId="11d3a75bfe554e41" providerId="LiveId" clId="{76B3029E-10B9-4F58-9A1D-D6D3A9579B63}" dt="2021-07-22T05:47:32.124" v="73" actId="1076"/>
          <ac:spMkLst>
            <pc:docMk/>
            <pc:sldMk cId="3197960817" sldId="280"/>
            <ac:spMk id="35" creationId="{2608D162-7457-402E-B7D4-D656D95B35A8}"/>
          </ac:spMkLst>
        </pc:spChg>
        <pc:picChg chg="add mod">
          <ac:chgData name="길 다영" userId="11d3a75bfe554e41" providerId="LiveId" clId="{76B3029E-10B9-4F58-9A1D-D6D3A9579B63}" dt="2021-07-22T05:49:15.545" v="97" actId="1076"/>
          <ac:picMkLst>
            <pc:docMk/>
            <pc:sldMk cId="3197960817" sldId="280"/>
            <ac:picMk id="6" creationId="{68139034-7952-4CF0-819F-B9EA43B1D0EA}"/>
          </ac:picMkLst>
        </pc:picChg>
        <pc:picChg chg="del">
          <ac:chgData name="길 다영" userId="11d3a75bfe554e41" providerId="LiveId" clId="{76B3029E-10B9-4F58-9A1D-D6D3A9579B63}" dt="2021-07-22T05:49:03.112" v="86" actId="478"/>
          <ac:picMkLst>
            <pc:docMk/>
            <pc:sldMk cId="3197960817" sldId="280"/>
            <ac:picMk id="2051" creationId="{9EBB39B7-8739-4F55-A1D6-5065A402AB7D}"/>
          </ac:picMkLst>
        </pc:picChg>
        <pc:picChg chg="del">
          <ac:chgData name="길 다영" userId="11d3a75bfe554e41" providerId="LiveId" clId="{76B3029E-10B9-4F58-9A1D-D6D3A9579B63}" dt="2021-07-22T05:49:03.507" v="87" actId="478"/>
          <ac:picMkLst>
            <pc:docMk/>
            <pc:sldMk cId="3197960817" sldId="280"/>
            <ac:picMk id="2053" creationId="{124FD24F-F470-48F8-9289-60840FF6561A}"/>
          </ac:picMkLst>
        </pc:picChg>
      </pc:sldChg>
      <pc:sldChg chg="add del">
        <pc:chgData name="길 다영" userId="11d3a75bfe554e41" providerId="LiveId" clId="{76B3029E-10B9-4F58-9A1D-D6D3A9579B63}" dt="2021-07-22T05:51:39.714" v="114"/>
        <pc:sldMkLst>
          <pc:docMk/>
          <pc:sldMk cId="2184717558" sldId="281"/>
        </pc:sldMkLst>
      </pc:sldChg>
      <pc:sldChg chg="addSp delSp modSp add mod ord">
        <pc:chgData name="길 다영" userId="11d3a75bfe554e41" providerId="LiveId" clId="{76B3029E-10B9-4F58-9A1D-D6D3A9579B63}" dt="2021-07-22T05:53:39.810" v="167" actId="1076"/>
        <pc:sldMkLst>
          <pc:docMk/>
          <pc:sldMk cId="3459396494" sldId="281"/>
        </pc:sldMkLst>
        <pc:spChg chg="add mod ord">
          <ac:chgData name="길 다영" userId="11d3a75bfe554e41" providerId="LiveId" clId="{76B3029E-10B9-4F58-9A1D-D6D3A9579B63}" dt="2021-07-22T05:52:00.847" v="123" actId="167"/>
          <ac:spMkLst>
            <pc:docMk/>
            <pc:sldMk cId="3459396494" sldId="281"/>
            <ac:spMk id="2" creationId="{5F094CE7-6A8B-43A7-9EFB-FE7B3B280CB6}"/>
          </ac:spMkLst>
        </pc:spChg>
        <pc:spChg chg="mod">
          <ac:chgData name="길 다영" userId="11d3a75bfe554e41" providerId="LiveId" clId="{76B3029E-10B9-4F58-9A1D-D6D3A9579B63}" dt="2021-07-22T05:53:36.882" v="166" actId="164"/>
          <ac:spMkLst>
            <pc:docMk/>
            <pc:sldMk cId="3459396494" sldId="281"/>
            <ac:spMk id="54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3:36.882" v="166" actId="164"/>
          <ac:spMkLst>
            <pc:docMk/>
            <pc:sldMk cId="3459396494" sldId="281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3:36.882" v="166" actId="164"/>
          <ac:spMkLst>
            <pc:docMk/>
            <pc:sldMk cId="3459396494" sldId="281"/>
            <ac:spMk id="57" creationId="{00000000-0000-0000-0000-000000000000}"/>
          </ac:spMkLst>
        </pc:spChg>
        <pc:spChg chg="del mod">
          <ac:chgData name="길 다영" userId="11d3a75bfe554e41" providerId="LiveId" clId="{76B3029E-10B9-4F58-9A1D-D6D3A9579B63}" dt="2021-07-22T05:52:51.148" v="160" actId="478"/>
          <ac:spMkLst>
            <pc:docMk/>
            <pc:sldMk cId="3459396494" sldId="281"/>
            <ac:spMk id="58" creationId="{00000000-0000-0000-0000-000000000000}"/>
          </ac:spMkLst>
        </pc:spChg>
        <pc:grpChg chg="add mod">
          <ac:chgData name="길 다영" userId="11d3a75bfe554e41" providerId="LiveId" clId="{76B3029E-10B9-4F58-9A1D-D6D3A9579B63}" dt="2021-07-22T05:53:39.810" v="167" actId="1076"/>
          <ac:grpSpMkLst>
            <pc:docMk/>
            <pc:sldMk cId="3459396494" sldId="281"/>
            <ac:grpSpMk id="3" creationId="{47F7222B-8831-44E5-B39E-25D90C32300A}"/>
          </ac:grpSpMkLst>
        </pc:grpChg>
        <pc:cxnChg chg="mod">
          <ac:chgData name="길 다영" userId="11d3a75bfe554e41" providerId="LiveId" clId="{76B3029E-10B9-4F58-9A1D-D6D3A9579B63}" dt="2021-07-22T05:53:36.882" v="166" actId="164"/>
          <ac:cxnSpMkLst>
            <pc:docMk/>
            <pc:sldMk cId="3459396494" sldId="281"/>
            <ac:cxnSpMk id="56" creationId="{00000000-0000-0000-0000-000000000000}"/>
          </ac:cxnSpMkLst>
        </pc:cxnChg>
      </pc:sldChg>
      <pc:sldChg chg="modSp add mod ord">
        <pc:chgData name="길 다영" userId="11d3a75bfe554e41" providerId="LiveId" clId="{76B3029E-10B9-4F58-9A1D-D6D3A9579B63}" dt="2021-07-22T05:56:05.578" v="223" actId="14100"/>
        <pc:sldMkLst>
          <pc:docMk/>
          <pc:sldMk cId="121346420" sldId="282"/>
        </pc:sldMkLst>
        <pc:spChg chg="mod">
          <ac:chgData name="길 다영" userId="11d3a75bfe554e41" providerId="LiveId" clId="{76B3029E-10B9-4F58-9A1D-D6D3A9579B63}" dt="2021-07-22T05:55:36.772" v="216" actId="20577"/>
          <ac:spMkLst>
            <pc:docMk/>
            <pc:sldMk cId="121346420" sldId="282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6:05.578" v="223" actId="14100"/>
          <ac:spMkLst>
            <pc:docMk/>
            <pc:sldMk cId="121346420" sldId="282"/>
            <ac:spMk id="57" creationId="{00000000-0000-0000-0000-000000000000}"/>
          </ac:spMkLst>
        </pc:spChg>
        <pc:grpChg chg="mod">
          <ac:chgData name="길 다영" userId="11d3a75bfe554e41" providerId="LiveId" clId="{76B3029E-10B9-4F58-9A1D-D6D3A9579B63}" dt="2021-07-22T05:55:27.523" v="208" actId="1076"/>
          <ac:grpSpMkLst>
            <pc:docMk/>
            <pc:sldMk cId="121346420" sldId="282"/>
            <ac:grpSpMk id="3" creationId="{47F7222B-8831-44E5-B39E-25D90C32300A}"/>
          </ac:grpSpMkLst>
        </pc:grpChg>
        <pc:cxnChg chg="mod">
          <ac:chgData name="길 다영" userId="11d3a75bfe554e41" providerId="LiveId" clId="{76B3029E-10B9-4F58-9A1D-D6D3A9579B63}" dt="2021-07-22T05:55:29.480" v="211" actId="1076"/>
          <ac:cxnSpMkLst>
            <pc:docMk/>
            <pc:sldMk cId="121346420" sldId="282"/>
            <ac:cxnSpMk id="56" creationId="{00000000-0000-0000-0000-000000000000}"/>
          </ac:cxnSpMkLst>
        </pc:cxnChg>
      </pc:sldChg>
      <pc:sldChg chg="modSp add mod ord">
        <pc:chgData name="길 다영" userId="11d3a75bfe554e41" providerId="LiveId" clId="{76B3029E-10B9-4F58-9A1D-D6D3A9579B63}" dt="2021-07-22T05:58:53.451" v="290" actId="14100"/>
        <pc:sldMkLst>
          <pc:docMk/>
          <pc:sldMk cId="3949753706" sldId="283"/>
        </pc:sldMkLst>
        <pc:spChg chg="mod">
          <ac:chgData name="길 다영" userId="11d3a75bfe554e41" providerId="LiveId" clId="{76B3029E-10B9-4F58-9A1D-D6D3A9579B63}" dt="2021-07-22T05:58:53.451" v="290" actId="14100"/>
          <ac:spMkLst>
            <pc:docMk/>
            <pc:sldMk cId="3949753706" sldId="283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7:22.537" v="260" actId="20577"/>
          <ac:spMkLst>
            <pc:docMk/>
            <pc:sldMk cId="3949753706" sldId="283"/>
            <ac:spMk id="57" creationId="{00000000-0000-0000-0000-000000000000}"/>
          </ac:spMkLst>
        </pc:spChg>
      </pc:sldChg>
      <pc:sldChg chg="modSp add mod ord">
        <pc:chgData name="길 다영" userId="11d3a75bfe554e41" providerId="LiveId" clId="{76B3029E-10B9-4F58-9A1D-D6D3A9579B63}" dt="2021-07-22T05:58:32.394" v="280" actId="14100"/>
        <pc:sldMkLst>
          <pc:docMk/>
          <pc:sldMk cId="3908469009" sldId="284"/>
        </pc:sldMkLst>
        <pc:spChg chg="mod">
          <ac:chgData name="길 다영" userId="11d3a75bfe554e41" providerId="LiveId" clId="{76B3029E-10B9-4F58-9A1D-D6D3A9579B63}" dt="2021-07-22T05:58:19.285" v="275" actId="14100"/>
          <ac:spMkLst>
            <pc:docMk/>
            <pc:sldMk cId="3908469009" sldId="284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8:32.394" v="280" actId="14100"/>
          <ac:spMkLst>
            <pc:docMk/>
            <pc:sldMk cId="3908469009" sldId="284"/>
            <ac:spMk id="57" creationId="{00000000-0000-0000-0000-000000000000}"/>
          </ac:spMkLst>
        </pc:spChg>
      </pc:sldChg>
      <pc:sldChg chg="addSp delSp modSp add mod ord">
        <pc:chgData name="길 다영" userId="11d3a75bfe554e41" providerId="LiveId" clId="{76B3029E-10B9-4F58-9A1D-D6D3A9579B63}" dt="2021-07-22T07:54:26.965" v="1124" actId="14100"/>
        <pc:sldMkLst>
          <pc:docMk/>
          <pc:sldMk cId="686154272" sldId="285"/>
        </pc:sldMkLst>
        <pc:spChg chg="del">
          <ac:chgData name="길 다영" userId="11d3a75bfe554e41" providerId="LiveId" clId="{76B3029E-10B9-4F58-9A1D-D6D3A9579B63}" dt="2021-07-22T06:04:34.638" v="311" actId="478"/>
          <ac:spMkLst>
            <pc:docMk/>
            <pc:sldMk cId="686154272" sldId="285"/>
            <ac:spMk id="17" creationId="{E9EC35BF-4E72-4694-804D-08B8EF0B0799}"/>
          </ac:spMkLst>
        </pc:spChg>
        <pc:spChg chg="del">
          <ac:chgData name="길 다영" userId="11d3a75bfe554e41" providerId="LiveId" clId="{76B3029E-10B9-4F58-9A1D-D6D3A9579B63}" dt="2021-07-22T06:04:34.638" v="311" actId="478"/>
          <ac:spMkLst>
            <pc:docMk/>
            <pc:sldMk cId="686154272" sldId="285"/>
            <ac:spMk id="18" creationId="{02334ED4-479E-4B3E-A47C-969BA0195640}"/>
          </ac:spMkLst>
        </pc:spChg>
        <pc:spChg chg="mod">
          <ac:chgData name="길 다영" userId="11d3a75bfe554e41" providerId="LiveId" clId="{76B3029E-10B9-4F58-9A1D-D6D3A9579B63}" dt="2021-07-22T06:16:05.985" v="646" actId="20577"/>
          <ac:spMkLst>
            <pc:docMk/>
            <pc:sldMk cId="686154272" sldId="285"/>
            <ac:spMk id="19" creationId="{5171D91D-1071-41EF-BD93-8D0DB1DA1C15}"/>
          </ac:spMkLst>
        </pc:spChg>
        <pc:spChg chg="del">
          <ac:chgData name="길 다영" userId="11d3a75bfe554e41" providerId="LiveId" clId="{76B3029E-10B9-4F58-9A1D-D6D3A9579B63}" dt="2021-07-22T06:04:31.642" v="308" actId="478"/>
          <ac:spMkLst>
            <pc:docMk/>
            <pc:sldMk cId="686154272" sldId="285"/>
            <ac:spMk id="21" creationId="{7C118523-15E7-48C3-81BA-029552577037}"/>
          </ac:spMkLst>
        </pc:spChg>
        <pc:spChg chg="add del mod">
          <ac:chgData name="길 다영" userId="11d3a75bfe554e41" providerId="LiveId" clId="{76B3029E-10B9-4F58-9A1D-D6D3A9579B63}" dt="2021-07-22T06:56:04.704" v="1017" actId="478"/>
          <ac:spMkLst>
            <pc:docMk/>
            <pc:sldMk cId="686154272" sldId="285"/>
            <ac:spMk id="22" creationId="{84637A13-2F8D-4392-9924-095AB2AC185D}"/>
          </ac:spMkLst>
        </pc:spChg>
        <pc:spChg chg="del">
          <ac:chgData name="길 다영" userId="11d3a75bfe554e41" providerId="LiveId" clId="{76B3029E-10B9-4F58-9A1D-D6D3A9579B63}" dt="2021-07-22T06:04:33.153" v="310" actId="478"/>
          <ac:spMkLst>
            <pc:docMk/>
            <pc:sldMk cId="686154272" sldId="285"/>
            <ac:spMk id="23" creationId="{7386A873-65FD-4B5D-8A43-1C41963E6DF3}"/>
          </ac:spMkLst>
        </pc:spChg>
        <pc:spChg chg="add del mod">
          <ac:chgData name="길 다영" userId="11d3a75bfe554e41" providerId="LiveId" clId="{76B3029E-10B9-4F58-9A1D-D6D3A9579B63}" dt="2021-07-22T06:56:06.474" v="1019" actId="478"/>
          <ac:spMkLst>
            <pc:docMk/>
            <pc:sldMk cId="686154272" sldId="285"/>
            <ac:spMk id="25" creationId="{1C5D5138-D3B3-4302-8C9D-A25C7730CAAB}"/>
          </ac:spMkLst>
        </pc:spChg>
        <pc:spChg chg="add del mod">
          <ac:chgData name="길 다영" userId="11d3a75bfe554e41" providerId="LiveId" clId="{76B3029E-10B9-4F58-9A1D-D6D3A9579B63}" dt="2021-07-22T06:34:18.764" v="991" actId="478"/>
          <ac:spMkLst>
            <pc:docMk/>
            <pc:sldMk cId="686154272" sldId="285"/>
            <ac:spMk id="26" creationId="{052D0D4C-0208-458C-992E-E1B91B267785}"/>
          </ac:spMkLst>
        </pc:spChg>
        <pc:spChg chg="add mod">
          <ac:chgData name="길 다영" userId="11d3a75bfe554e41" providerId="LiveId" clId="{76B3029E-10B9-4F58-9A1D-D6D3A9579B63}" dt="2021-07-22T06:34:22.149" v="992" actId="1076"/>
          <ac:spMkLst>
            <pc:docMk/>
            <pc:sldMk cId="686154272" sldId="285"/>
            <ac:spMk id="27" creationId="{AB82CE3D-CA45-4E33-B6FD-B8CFD0D9C1A1}"/>
          </ac:spMkLst>
        </pc:spChg>
        <pc:spChg chg="add mod">
          <ac:chgData name="길 다영" userId="11d3a75bfe554e41" providerId="LiveId" clId="{76B3029E-10B9-4F58-9A1D-D6D3A9579B63}" dt="2021-07-22T07:52:48.652" v="1103" actId="1076"/>
          <ac:spMkLst>
            <pc:docMk/>
            <pc:sldMk cId="686154272" sldId="285"/>
            <ac:spMk id="29" creationId="{11298FE9-C6A5-4937-8C4E-D18C96924E1E}"/>
          </ac:spMkLst>
        </pc:spChg>
        <pc:spChg chg="add mod">
          <ac:chgData name="길 다영" userId="11d3a75bfe554e41" providerId="LiveId" clId="{76B3029E-10B9-4F58-9A1D-D6D3A9579B63}" dt="2021-07-22T07:54:26.965" v="1124" actId="14100"/>
          <ac:spMkLst>
            <pc:docMk/>
            <pc:sldMk cId="686154272" sldId="285"/>
            <ac:spMk id="31" creationId="{0C44B3CC-8951-4B32-938D-50A37B04B313}"/>
          </ac:spMkLst>
        </pc:spChg>
        <pc:spChg chg="del">
          <ac:chgData name="길 다영" userId="11d3a75bfe554e41" providerId="LiveId" clId="{76B3029E-10B9-4F58-9A1D-D6D3A9579B63}" dt="2021-07-22T06:30:53.820" v="976" actId="478"/>
          <ac:spMkLst>
            <pc:docMk/>
            <pc:sldMk cId="686154272" sldId="285"/>
            <ac:spMk id="36" creationId="{EF556B54-F492-4365-8374-54F6FB725CA2}"/>
          </ac:spMkLst>
        </pc:spChg>
        <pc:picChg chg="del">
          <ac:chgData name="길 다영" userId="11d3a75bfe554e41" providerId="LiveId" clId="{76B3029E-10B9-4F58-9A1D-D6D3A9579B63}" dt="2021-07-22T06:04:34.638" v="311" actId="478"/>
          <ac:picMkLst>
            <pc:docMk/>
            <pc:sldMk cId="686154272" sldId="285"/>
            <ac:picMk id="3" creationId="{09765575-BC28-42F5-965C-3DC9FA59438E}"/>
          </ac:picMkLst>
        </pc:picChg>
        <pc:picChg chg="add del mod">
          <ac:chgData name="길 다영" userId="11d3a75bfe554e41" providerId="LiveId" clId="{76B3029E-10B9-4F58-9A1D-D6D3A9579B63}" dt="2021-07-22T06:56:00.532" v="1014" actId="478"/>
          <ac:picMkLst>
            <pc:docMk/>
            <pc:sldMk cId="686154272" sldId="285"/>
            <ac:picMk id="4" creationId="{0C214FDE-073D-4A6B-82EC-237395DAE30C}"/>
          </ac:picMkLst>
        </pc:picChg>
        <pc:picChg chg="del">
          <ac:chgData name="길 다영" userId="11d3a75bfe554e41" providerId="LiveId" clId="{76B3029E-10B9-4F58-9A1D-D6D3A9579B63}" dt="2021-07-22T06:04:30.786" v="307" actId="478"/>
          <ac:picMkLst>
            <pc:docMk/>
            <pc:sldMk cId="686154272" sldId="285"/>
            <ac:picMk id="5" creationId="{FF59971A-6FFF-4D23-9FDC-964ED3D51C95}"/>
          </ac:picMkLst>
        </pc:picChg>
        <pc:picChg chg="add mod">
          <ac:chgData name="길 다영" userId="11d3a75bfe554e41" providerId="LiveId" clId="{76B3029E-10B9-4F58-9A1D-D6D3A9579B63}" dt="2021-07-22T07:52:51.057" v="1104" actId="14100"/>
          <ac:picMkLst>
            <pc:docMk/>
            <pc:sldMk cId="686154272" sldId="285"/>
            <ac:picMk id="7" creationId="{9948E6CF-0FDE-42E1-B6B5-760DD878F740}"/>
          </ac:picMkLst>
        </pc:picChg>
        <pc:picChg chg="add del mod">
          <ac:chgData name="길 다영" userId="11d3a75bfe554e41" providerId="LiveId" clId="{76B3029E-10B9-4F58-9A1D-D6D3A9579B63}" dt="2021-07-22T06:16:58.700" v="654"/>
          <ac:picMkLst>
            <pc:docMk/>
            <pc:sldMk cId="686154272" sldId="285"/>
            <ac:picMk id="20" creationId="{4F24CCF9-FFE3-4C7F-9A4A-BFEEC4C3A313}"/>
          </ac:picMkLst>
        </pc:picChg>
        <pc:picChg chg="add mod modCrop">
          <ac:chgData name="길 다영" userId="11d3a75bfe554e41" providerId="LiveId" clId="{76B3029E-10B9-4F58-9A1D-D6D3A9579B63}" dt="2021-07-22T07:52:40.629" v="1101" actId="1076"/>
          <ac:picMkLst>
            <pc:docMk/>
            <pc:sldMk cId="686154272" sldId="285"/>
            <ac:picMk id="28" creationId="{CC391037-5E12-4E72-8436-3619ED7F7843}"/>
          </ac:picMkLst>
        </pc:picChg>
        <pc:cxnChg chg="del mod">
          <ac:chgData name="길 다영" userId="11d3a75bfe554e41" providerId="LiveId" clId="{76B3029E-10B9-4F58-9A1D-D6D3A9579B63}" dt="2021-07-22T06:04:32.090" v="309" actId="478"/>
          <ac:cxnSpMkLst>
            <pc:docMk/>
            <pc:sldMk cId="686154272" sldId="285"/>
            <ac:cxnSpMk id="24" creationId="{AEF6B18F-3CB4-4D05-93CC-0EB8B88413AE}"/>
          </ac:cxnSpMkLst>
        </pc:cxnChg>
        <pc:cxnChg chg="add mod">
          <ac:chgData name="길 다영" userId="11d3a75bfe554e41" providerId="LiveId" clId="{76B3029E-10B9-4F58-9A1D-D6D3A9579B63}" dt="2021-07-22T07:52:55.412" v="1105" actId="14100"/>
          <ac:cxnSpMkLst>
            <pc:docMk/>
            <pc:sldMk cId="686154272" sldId="285"/>
            <ac:cxnSpMk id="30" creationId="{62F5D61B-2893-4910-B3AE-63FD164CD450}"/>
          </ac:cxnSpMkLst>
        </pc:cxnChg>
      </pc:sldChg>
      <pc:sldChg chg="addSp delSp modSp add mod ord">
        <pc:chgData name="길 다영" userId="11d3a75bfe554e41" providerId="LiveId" clId="{76B3029E-10B9-4F58-9A1D-D6D3A9579B63}" dt="2021-07-22T06:18:52.369" v="695" actId="14100"/>
        <pc:sldMkLst>
          <pc:docMk/>
          <pc:sldMk cId="1899867356" sldId="286"/>
        </pc:sldMkLst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17" creationId="{E9EC35BF-4E72-4694-804D-08B8EF0B0799}"/>
          </ac:spMkLst>
        </pc:spChg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18" creationId="{02334ED4-479E-4B3E-A47C-969BA0195640}"/>
          </ac:spMkLst>
        </pc:spChg>
        <pc:spChg chg="mod">
          <ac:chgData name="길 다영" userId="11d3a75bfe554e41" providerId="LiveId" clId="{76B3029E-10B9-4F58-9A1D-D6D3A9579B63}" dt="2021-07-22T06:11:28.403" v="497" actId="208"/>
          <ac:spMkLst>
            <pc:docMk/>
            <pc:sldMk cId="1899867356" sldId="286"/>
            <ac:spMk id="21" creationId="{7C118523-15E7-48C3-81BA-029552577037}"/>
          </ac:spMkLst>
        </pc:spChg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22" creationId="{4F68EF2D-07C1-4BBC-8FDB-E389853CEA7F}"/>
          </ac:spMkLst>
        </pc:spChg>
        <pc:spChg chg="mod">
          <ac:chgData name="길 다영" userId="11d3a75bfe554e41" providerId="LiveId" clId="{76B3029E-10B9-4F58-9A1D-D6D3A9579B63}" dt="2021-07-22T06:11:40.444" v="500" actId="1076"/>
          <ac:spMkLst>
            <pc:docMk/>
            <pc:sldMk cId="1899867356" sldId="286"/>
            <ac:spMk id="23" creationId="{7386A873-65FD-4B5D-8A43-1C41963E6DF3}"/>
          </ac:spMkLst>
        </pc:spChg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25" creationId="{F84A9C28-22E6-476D-A683-A46A20B3FC81}"/>
          </ac:spMkLst>
        </pc:spChg>
        <pc:spChg chg="del">
          <ac:chgData name="길 다영" userId="11d3a75bfe554e41" providerId="LiveId" clId="{76B3029E-10B9-4F58-9A1D-D6D3A9579B63}" dt="2021-07-22T06:11:04.497" v="494" actId="478"/>
          <ac:spMkLst>
            <pc:docMk/>
            <pc:sldMk cId="1899867356" sldId="286"/>
            <ac:spMk id="26" creationId="{278D3835-F5A1-4ECE-A2A5-1FCAC4D94410}"/>
          </ac:spMkLst>
        </pc:spChg>
        <pc:spChg chg="del">
          <ac:chgData name="길 다영" userId="11d3a75bfe554e41" providerId="LiveId" clId="{76B3029E-10B9-4F58-9A1D-D6D3A9579B63}" dt="2021-07-22T06:11:04.497" v="494" actId="478"/>
          <ac:spMkLst>
            <pc:docMk/>
            <pc:sldMk cId="1899867356" sldId="286"/>
            <ac:spMk id="28" creationId="{5E90867B-E69E-4DEB-BC1E-632F46F4D268}"/>
          </ac:spMkLst>
        </pc:spChg>
        <pc:spChg chg="del">
          <ac:chgData name="길 다영" userId="11d3a75bfe554e41" providerId="LiveId" clId="{76B3029E-10B9-4F58-9A1D-D6D3A9579B63}" dt="2021-07-22T06:11:01.550" v="493" actId="478"/>
          <ac:spMkLst>
            <pc:docMk/>
            <pc:sldMk cId="1899867356" sldId="286"/>
            <ac:spMk id="33" creationId="{31C202D3-BCCC-46F0-B318-8DE8AB7CAB71}"/>
          </ac:spMkLst>
        </pc:spChg>
        <pc:picChg chg="mod">
          <ac:chgData name="길 다영" userId="11d3a75bfe554e41" providerId="LiveId" clId="{76B3029E-10B9-4F58-9A1D-D6D3A9579B63}" dt="2021-07-22T06:11:44.336" v="501" actId="1076"/>
          <ac:picMkLst>
            <pc:docMk/>
            <pc:sldMk cId="1899867356" sldId="286"/>
            <ac:picMk id="3" creationId="{09765575-BC28-42F5-965C-3DC9FA59438E}"/>
          </ac:picMkLst>
        </pc:picChg>
        <pc:picChg chg="del">
          <ac:chgData name="길 다영" userId="11d3a75bfe554e41" providerId="LiveId" clId="{76B3029E-10B9-4F58-9A1D-D6D3A9579B63}" dt="2021-07-22T06:11:04.497" v="494" actId="478"/>
          <ac:picMkLst>
            <pc:docMk/>
            <pc:sldMk cId="1899867356" sldId="286"/>
            <ac:picMk id="4" creationId="{8AAD1A05-7758-4972-B5B6-C10417127EE7}"/>
          </ac:picMkLst>
        </pc:picChg>
        <pc:picChg chg="del">
          <ac:chgData name="길 다영" userId="11d3a75bfe554e41" providerId="LiveId" clId="{76B3029E-10B9-4F58-9A1D-D6D3A9579B63}" dt="2021-07-22T06:11:04.497" v="494" actId="478"/>
          <ac:picMkLst>
            <pc:docMk/>
            <pc:sldMk cId="1899867356" sldId="286"/>
            <ac:picMk id="12" creationId="{43E14011-E0FE-4C9F-A340-F35FA0CF1131}"/>
          </ac:picMkLst>
        </pc:picChg>
        <pc:picChg chg="mod">
          <ac:chgData name="길 다영" userId="11d3a75bfe554e41" providerId="LiveId" clId="{76B3029E-10B9-4F58-9A1D-D6D3A9579B63}" dt="2021-07-22T06:11:44.336" v="501" actId="1076"/>
          <ac:picMkLst>
            <pc:docMk/>
            <pc:sldMk cId="1899867356" sldId="286"/>
            <ac:picMk id="20" creationId="{74B5D351-77C2-47A3-AA71-1CB535782006}"/>
          </ac:picMkLst>
        </pc:picChg>
        <pc:cxnChg chg="add mod">
          <ac:chgData name="길 다영" userId="11d3a75bfe554e41" providerId="LiveId" clId="{76B3029E-10B9-4F58-9A1D-D6D3A9579B63}" dt="2021-07-22T06:18:52.369" v="695" actId="14100"/>
          <ac:cxnSpMkLst>
            <pc:docMk/>
            <pc:sldMk cId="1899867356" sldId="286"/>
            <ac:cxnSpMk id="8" creationId="{9548EED4-6EE2-477C-B515-753C9F0AAA48}"/>
          </ac:cxnSpMkLst>
        </pc:cxnChg>
        <pc:cxnChg chg="add mod">
          <ac:chgData name="길 다영" userId="11d3a75bfe554e41" providerId="LiveId" clId="{76B3029E-10B9-4F58-9A1D-D6D3A9579B63}" dt="2021-07-22T06:18:30.278" v="684" actId="14100"/>
          <ac:cxnSpMkLst>
            <pc:docMk/>
            <pc:sldMk cId="1899867356" sldId="286"/>
            <ac:cxnSpMk id="10" creationId="{42D3E56E-4306-4416-8E9B-B580A543DF1C}"/>
          </ac:cxnSpMkLst>
        </pc:cxnChg>
        <pc:cxnChg chg="mod">
          <ac:chgData name="길 다영" userId="11d3a75bfe554e41" providerId="LiveId" clId="{76B3029E-10B9-4F58-9A1D-D6D3A9579B63}" dt="2021-07-22T06:11:40.444" v="500" actId="1076"/>
          <ac:cxnSpMkLst>
            <pc:docMk/>
            <pc:sldMk cId="1899867356" sldId="286"/>
            <ac:cxnSpMk id="24" creationId="{AEF6B18F-3CB4-4D05-93CC-0EB8B88413AE}"/>
          </ac:cxnSpMkLst>
        </pc:cxnChg>
        <pc:cxnChg chg="del mod">
          <ac:chgData name="길 다영" userId="11d3a75bfe554e41" providerId="LiveId" clId="{76B3029E-10B9-4F58-9A1D-D6D3A9579B63}" dt="2021-07-22T06:11:04.497" v="494" actId="478"/>
          <ac:cxnSpMkLst>
            <pc:docMk/>
            <pc:sldMk cId="1899867356" sldId="286"/>
            <ac:cxnSpMk id="27" creationId="{F9DC1502-0F14-4DBA-AA53-E328EE31D064}"/>
          </ac:cxnSpMkLst>
        </pc:cxnChg>
        <pc:cxnChg chg="add mod">
          <ac:chgData name="길 다영" userId="11d3a75bfe554e41" providerId="LiveId" clId="{76B3029E-10B9-4F58-9A1D-D6D3A9579B63}" dt="2021-07-22T06:18:39.657" v="690" actId="14100"/>
          <ac:cxnSpMkLst>
            <pc:docMk/>
            <pc:sldMk cId="1899867356" sldId="286"/>
            <ac:cxnSpMk id="30" creationId="{5A816373-F459-47EE-BB40-6E28639926C7}"/>
          </ac:cxnSpMkLst>
        </pc:cxnChg>
        <pc:cxnChg chg="add mod">
          <ac:chgData name="길 다영" userId="11d3a75bfe554e41" providerId="LiveId" clId="{76B3029E-10B9-4F58-9A1D-D6D3A9579B63}" dt="2021-07-22T06:18:49.027" v="694" actId="14100"/>
          <ac:cxnSpMkLst>
            <pc:docMk/>
            <pc:sldMk cId="1899867356" sldId="286"/>
            <ac:cxnSpMk id="34" creationId="{F9F8F84B-9EFF-4851-9C78-6790E2CA7BBF}"/>
          </ac:cxnSpMkLst>
        </pc:cxnChg>
      </pc:sldChg>
      <pc:sldChg chg="addSp delSp modSp add mod">
        <pc:chgData name="길 다영" userId="11d3a75bfe554e41" providerId="LiveId" clId="{76B3029E-10B9-4F58-9A1D-D6D3A9579B63}" dt="2021-07-22T06:56:17.980" v="1024" actId="1076"/>
        <pc:sldMkLst>
          <pc:docMk/>
          <pc:sldMk cId="1614566740" sldId="287"/>
        </pc:sldMkLst>
        <pc:spChg chg="del">
          <ac:chgData name="길 다영" userId="11d3a75bfe554e41" providerId="LiveId" clId="{76B3029E-10B9-4F58-9A1D-D6D3A9579B63}" dt="2021-07-22T06:30:55.540" v="977" actId="478"/>
          <ac:spMkLst>
            <pc:docMk/>
            <pc:sldMk cId="1614566740" sldId="287"/>
            <ac:spMk id="36" creationId="{EF556B54-F492-4365-8374-54F6FB725CA2}"/>
          </ac:spMkLst>
        </pc:spChg>
        <pc:picChg chg="add mod">
          <ac:chgData name="길 다영" userId="11d3a75bfe554e41" providerId="LiveId" clId="{76B3029E-10B9-4F58-9A1D-D6D3A9579B63}" dt="2021-07-22T06:56:17.980" v="1024" actId="1076"/>
          <ac:picMkLst>
            <pc:docMk/>
            <pc:sldMk cId="1614566740" sldId="287"/>
            <ac:picMk id="3" creationId="{46D84ED3-76FD-4A24-B08D-405FE9AF0B4D}"/>
          </ac:picMkLst>
        </pc:picChg>
        <pc:picChg chg="del">
          <ac:chgData name="길 다영" userId="11d3a75bfe554e41" providerId="LiveId" clId="{76B3029E-10B9-4F58-9A1D-D6D3A9579B63}" dt="2021-07-22T06:17:04.390" v="658" actId="478"/>
          <ac:picMkLst>
            <pc:docMk/>
            <pc:sldMk cId="1614566740" sldId="287"/>
            <ac:picMk id="4" creationId="{0C214FDE-073D-4A6B-82EC-237395DAE30C}"/>
          </ac:picMkLst>
        </pc:picChg>
        <pc:picChg chg="del mod">
          <ac:chgData name="길 다영" userId="11d3a75bfe554e41" providerId="LiveId" clId="{76B3029E-10B9-4F58-9A1D-D6D3A9579B63}" dt="2021-07-22T06:17:05.025" v="660" actId="478"/>
          <ac:picMkLst>
            <pc:docMk/>
            <pc:sldMk cId="1614566740" sldId="287"/>
            <ac:picMk id="7" creationId="{9948E6CF-0FDE-42E1-B6B5-760DD878F740}"/>
          </ac:picMkLst>
        </pc:picChg>
      </pc:sldChg>
      <pc:sldChg chg="addSp delSp modSp add mod ord">
        <pc:chgData name="길 다영" userId="11d3a75bfe554e41" providerId="LiveId" clId="{76B3029E-10B9-4F58-9A1D-D6D3A9579B63}" dt="2021-07-22T07:54:42.267" v="1143" actId="20577"/>
        <pc:sldMkLst>
          <pc:docMk/>
          <pc:sldMk cId="2098380176" sldId="288"/>
        </pc:sldMkLst>
        <pc:spChg chg="add mod">
          <ac:chgData name="길 다영" userId="11d3a75bfe554e41" providerId="LiveId" clId="{76B3029E-10B9-4F58-9A1D-D6D3A9579B63}" dt="2021-07-22T07:46:42.804" v="1068" actId="1038"/>
          <ac:spMkLst>
            <pc:docMk/>
            <pc:sldMk cId="2098380176" sldId="288"/>
            <ac:spMk id="15" creationId="{B09A85F2-5983-40E1-AB29-7E09082D5625}"/>
          </ac:spMkLst>
        </pc:spChg>
        <pc:spChg chg="del mod">
          <ac:chgData name="길 다영" userId="11d3a75bfe554e41" providerId="LiveId" clId="{76B3029E-10B9-4F58-9A1D-D6D3A9579B63}" dt="2021-07-22T07:48:28.672" v="1082" actId="21"/>
          <ac:spMkLst>
            <pc:docMk/>
            <pc:sldMk cId="2098380176" sldId="288"/>
            <ac:spMk id="22" creationId="{84637A13-2F8D-4392-9924-095AB2AC185D}"/>
          </ac:spMkLst>
        </pc:spChg>
        <pc:spChg chg="add mod">
          <ac:chgData name="길 다영" userId="11d3a75bfe554e41" providerId="LiveId" clId="{76B3029E-10B9-4F58-9A1D-D6D3A9579B63}" dt="2021-07-22T07:49:04.098" v="1088" actId="14100"/>
          <ac:spMkLst>
            <pc:docMk/>
            <pc:sldMk cId="2098380176" sldId="288"/>
            <ac:spMk id="23" creationId="{13D1D600-60AC-4E74-BA01-173046744F65}"/>
          </ac:spMkLst>
        </pc:spChg>
        <pc:spChg chg="del mod">
          <ac:chgData name="길 다영" userId="11d3a75bfe554e41" providerId="LiveId" clId="{76B3029E-10B9-4F58-9A1D-D6D3A9579B63}" dt="2021-07-22T07:48:28.672" v="1082" actId="21"/>
          <ac:spMkLst>
            <pc:docMk/>
            <pc:sldMk cId="2098380176" sldId="288"/>
            <ac:spMk id="25" creationId="{1C5D5138-D3B3-4302-8C9D-A25C7730CAAB}"/>
          </ac:spMkLst>
        </pc:spChg>
        <pc:spChg chg="add mod">
          <ac:chgData name="길 다영" userId="11d3a75bfe554e41" providerId="LiveId" clId="{76B3029E-10B9-4F58-9A1D-D6D3A9579B63}" dt="2021-07-22T07:54:42.267" v="1143" actId="20577"/>
          <ac:spMkLst>
            <pc:docMk/>
            <pc:sldMk cId="2098380176" sldId="288"/>
            <ac:spMk id="26" creationId="{CCC62FDC-BB78-4851-8CC2-63283683E1DB}"/>
          </ac:spMkLst>
        </pc:spChg>
        <pc:picChg chg="add mod">
          <ac:chgData name="길 다영" userId="11d3a75bfe554e41" providerId="LiveId" clId="{76B3029E-10B9-4F58-9A1D-D6D3A9579B63}" dt="2021-07-22T07:46:50.030" v="1071" actId="1076"/>
          <ac:picMkLst>
            <pc:docMk/>
            <pc:sldMk cId="2098380176" sldId="288"/>
            <ac:picMk id="3" creationId="{A57DF795-84C9-438F-A2B4-0737AB72911F}"/>
          </ac:picMkLst>
        </pc:picChg>
        <pc:picChg chg="mod">
          <ac:chgData name="길 다영" userId="11d3a75bfe554e41" providerId="LiveId" clId="{76B3029E-10B9-4F58-9A1D-D6D3A9579B63}" dt="2021-07-22T07:45:40.436" v="1041" actId="1076"/>
          <ac:picMkLst>
            <pc:docMk/>
            <pc:sldMk cId="2098380176" sldId="288"/>
            <ac:picMk id="4" creationId="{0C214FDE-073D-4A6B-82EC-237395DAE30C}"/>
          </ac:picMkLst>
        </pc:picChg>
        <pc:picChg chg="del">
          <ac:chgData name="길 다영" userId="11d3a75bfe554e41" providerId="LiveId" clId="{76B3029E-10B9-4F58-9A1D-D6D3A9579B63}" dt="2021-07-22T06:56:11.118" v="1022" actId="478"/>
          <ac:picMkLst>
            <pc:docMk/>
            <pc:sldMk cId="2098380176" sldId="288"/>
            <ac:picMk id="7" creationId="{9948E6CF-0FDE-42E1-B6B5-760DD878F740}"/>
          </ac:picMkLst>
        </pc:picChg>
        <pc:picChg chg="add mod">
          <ac:chgData name="길 다영" userId="11d3a75bfe554e41" providerId="LiveId" clId="{76B3029E-10B9-4F58-9A1D-D6D3A9579B63}" dt="2021-07-22T07:48:19.155" v="1081" actId="1076"/>
          <ac:picMkLst>
            <pc:docMk/>
            <pc:sldMk cId="2098380176" sldId="288"/>
            <ac:picMk id="10" creationId="{01A07EEF-C47E-4470-902F-7329547C40FF}"/>
          </ac:picMkLst>
        </pc:picChg>
        <pc:picChg chg="add mod ord modCrop">
          <ac:chgData name="길 다영" userId="11d3a75bfe554e41" providerId="LiveId" clId="{76B3029E-10B9-4F58-9A1D-D6D3A9579B63}" dt="2021-07-22T07:50:24.007" v="1095" actId="1076"/>
          <ac:picMkLst>
            <pc:docMk/>
            <pc:sldMk cId="2098380176" sldId="288"/>
            <ac:picMk id="12" creationId="{D5737A18-70EC-4B7E-A9A2-8763480F28E3}"/>
          </ac:picMkLst>
        </pc:picChg>
        <pc:cxnChg chg="add mod">
          <ac:chgData name="길 다영" userId="11d3a75bfe554e41" providerId="LiveId" clId="{76B3029E-10B9-4F58-9A1D-D6D3A9579B63}" dt="2021-07-22T07:47:09.391" v="1073" actId="14100"/>
          <ac:cxnSpMkLst>
            <pc:docMk/>
            <pc:sldMk cId="2098380176" sldId="288"/>
            <ac:cxnSpMk id="16" creationId="{778B6DFC-9748-4B29-9DDD-B5F508D24E48}"/>
          </ac:cxnSpMkLst>
        </pc:cxnChg>
        <pc:cxnChg chg="add mod">
          <ac:chgData name="길 다영" userId="11d3a75bfe554e41" providerId="LiveId" clId="{76B3029E-10B9-4F58-9A1D-D6D3A9579B63}" dt="2021-07-22T07:49:11.297" v="1090" actId="14100"/>
          <ac:cxnSpMkLst>
            <pc:docMk/>
            <pc:sldMk cId="2098380176" sldId="288"/>
            <ac:cxnSpMk id="24" creationId="{3D96BDEF-68AA-45FF-B0EB-2663A13D8FEC}"/>
          </ac:cxnSpMkLst>
        </pc:cxnChg>
      </pc:sldChg>
    </pc:docChg>
  </pc:docChgLst>
  <pc:docChgLst>
    <pc:chgData name="길 다영" userId="11d3a75bfe554e41" providerId="LiveId" clId="{981D6D07-EE61-4A33-BEC8-3B8C7847B6AB}"/>
    <pc:docChg chg="undo custSel addSld delSld modSld sldOrd">
      <pc:chgData name="길 다영" userId="11d3a75bfe554e41" providerId="LiveId" clId="{981D6D07-EE61-4A33-BEC8-3B8C7847B6AB}" dt="2021-07-22T05:03:07.983" v="2684" actId="1582"/>
      <pc:docMkLst>
        <pc:docMk/>
      </pc:docMkLst>
      <pc:sldChg chg="modSp mod">
        <pc:chgData name="길 다영" userId="11d3a75bfe554e41" providerId="LiveId" clId="{981D6D07-EE61-4A33-BEC8-3B8C7847B6AB}" dt="2021-07-19T06:19:45.016" v="31" actId="20577"/>
        <pc:sldMkLst>
          <pc:docMk/>
          <pc:sldMk cId="0" sldId="256"/>
        </pc:sldMkLst>
        <pc:spChg chg="mod">
          <ac:chgData name="길 다영" userId="11d3a75bfe554e41" providerId="LiveId" clId="{981D6D07-EE61-4A33-BEC8-3B8C7847B6AB}" dt="2021-07-19T06:19:40.863" v="1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길 다영" userId="11d3a75bfe554e41" providerId="LiveId" clId="{981D6D07-EE61-4A33-BEC8-3B8C7847B6AB}" dt="2021-07-19T06:19:45.016" v="31" actId="20577"/>
          <ac:spMkLst>
            <pc:docMk/>
            <pc:sldMk cId="0" sldId="256"/>
            <ac:spMk id="58" creationId="{00000000-0000-0000-0000-000000000000}"/>
          </ac:spMkLst>
        </pc:spChg>
      </pc:sldChg>
      <pc:sldChg chg="addSp delSp modSp mod">
        <pc:chgData name="길 다영" userId="11d3a75bfe554e41" providerId="LiveId" clId="{981D6D07-EE61-4A33-BEC8-3B8C7847B6AB}" dt="2021-07-20T16:22:44.065" v="2393" actId="21"/>
        <pc:sldMkLst>
          <pc:docMk/>
          <pc:sldMk cId="0" sldId="261"/>
        </pc:sldMkLst>
        <pc:spChg chg="add del mod">
          <ac:chgData name="길 다영" userId="11d3a75bfe554e41" providerId="LiveId" clId="{981D6D07-EE61-4A33-BEC8-3B8C7847B6AB}" dt="2021-07-20T16:22:44.065" v="2393" actId="21"/>
          <ac:spMkLst>
            <pc:docMk/>
            <pc:sldMk cId="0" sldId="261"/>
            <ac:spMk id="5" creationId="{D116A17C-289B-44D6-82B4-1B54C01FB248}"/>
          </ac:spMkLst>
        </pc:spChg>
      </pc:sldChg>
      <pc:sldChg chg="addSp delSp modSp add del mod">
        <pc:chgData name="길 다영" userId="11d3a75bfe554e41" providerId="LiveId" clId="{981D6D07-EE61-4A33-BEC8-3B8C7847B6AB}" dt="2021-07-20T13:34:55.819" v="1069" actId="14100"/>
        <pc:sldMkLst>
          <pc:docMk/>
          <pc:sldMk cId="1960918424" sldId="263"/>
        </pc:sldMkLst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3" creationId="{6A32DC06-647E-4A07-AEB5-E1F0CBEB3B19}"/>
          </ac:spMkLst>
        </pc:spChg>
        <pc:spChg chg="mod">
          <ac:chgData name="길 다영" userId="11d3a75bfe554e41" providerId="LiveId" clId="{981D6D07-EE61-4A33-BEC8-3B8C7847B6AB}" dt="2021-07-19T06:24:28.605" v="192" actId="1076"/>
          <ac:spMkLst>
            <pc:docMk/>
            <pc:sldMk cId="1960918424" sldId="263"/>
            <ac:spMk id="23" creationId="{6F743ED0-7447-4E8C-AAD5-897E9928E376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27" creationId="{38798017-C57E-4F16-AC90-27079F6FEC84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28" creationId="{4BBD9FC7-EC55-4445-9266-BAD8D23C1172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29" creationId="{6405943D-3270-4BD2-9098-B3B4F2AE2704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30" creationId="{9D0A1D8A-2619-403A-9E08-8B1E8AF9C7A8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31" creationId="{362C36E5-2136-4B69-AFA0-C3917D76AADD}"/>
          </ac:spMkLst>
        </pc:spChg>
        <pc:spChg chg="del">
          <ac:chgData name="길 다영" userId="11d3a75bfe554e41" providerId="LiveId" clId="{981D6D07-EE61-4A33-BEC8-3B8C7847B6AB}" dt="2021-07-19T06:20:01.198" v="32" actId="478"/>
          <ac:spMkLst>
            <pc:docMk/>
            <pc:sldMk cId="1960918424" sldId="263"/>
            <ac:spMk id="32" creationId="{D2A99E31-8B73-4DD8-ABE9-950D5F4FC40E}"/>
          </ac:spMkLst>
        </pc:spChg>
        <pc:spChg chg="del">
          <ac:chgData name="길 다영" userId="11d3a75bfe554e41" providerId="LiveId" clId="{981D6D07-EE61-4A33-BEC8-3B8C7847B6AB}" dt="2021-07-19T06:20:02.095" v="33" actId="478"/>
          <ac:spMkLst>
            <pc:docMk/>
            <pc:sldMk cId="1960918424" sldId="263"/>
            <ac:spMk id="33" creationId="{334EB181-83D4-4D3F-87B6-1BF21ABBEE4F}"/>
          </ac:spMkLst>
        </pc:spChg>
        <pc:spChg chg="add mod">
          <ac:chgData name="길 다영" userId="11d3a75bfe554e41" providerId="LiveId" clId="{981D6D07-EE61-4A33-BEC8-3B8C7847B6AB}" dt="2021-07-19T06:24:11.764" v="186" actId="1035"/>
          <ac:spMkLst>
            <pc:docMk/>
            <pc:sldMk cId="1960918424" sldId="263"/>
            <ac:spMk id="35" creationId="{1838C3E4-ED1B-4C55-8F61-3B4F0EA3941E}"/>
          </ac:spMkLst>
        </pc:spChg>
        <pc:spChg chg="add mod">
          <ac:chgData name="길 다영" userId="11d3a75bfe554e41" providerId="LiveId" clId="{981D6D07-EE61-4A33-BEC8-3B8C7847B6AB}" dt="2021-07-20T13:34:55.819" v="1069" actId="14100"/>
          <ac:spMkLst>
            <pc:docMk/>
            <pc:sldMk cId="1960918424" sldId="263"/>
            <ac:spMk id="36" creationId="{1FD9701E-1CB3-4017-B483-949B168F9DB3}"/>
          </ac:spMkLst>
        </pc:spChg>
        <pc:spChg chg="add del mod">
          <ac:chgData name="길 다영" userId="11d3a75bfe554e41" providerId="LiveId" clId="{981D6D07-EE61-4A33-BEC8-3B8C7847B6AB}" dt="2021-07-19T06:22:18.990" v="73" actId="478"/>
          <ac:spMkLst>
            <pc:docMk/>
            <pc:sldMk cId="1960918424" sldId="263"/>
            <ac:spMk id="37" creationId="{2F95A66F-1D27-47AC-8F25-28468A413381}"/>
          </ac:spMkLst>
        </pc:spChg>
        <pc:spChg chg="add del mod">
          <ac:chgData name="길 다영" userId="11d3a75bfe554e41" providerId="LiveId" clId="{981D6D07-EE61-4A33-BEC8-3B8C7847B6AB}" dt="2021-07-19T06:22:21.765" v="74" actId="478"/>
          <ac:spMkLst>
            <pc:docMk/>
            <pc:sldMk cId="1960918424" sldId="263"/>
            <ac:spMk id="38" creationId="{05BFDE5C-FB98-4884-8780-EFB5B19F849A}"/>
          </ac:spMkLst>
        </pc:spChg>
        <pc:spChg chg="add mod">
          <ac:chgData name="길 다영" userId="11d3a75bfe554e41" providerId="LiveId" clId="{981D6D07-EE61-4A33-BEC8-3B8C7847B6AB}" dt="2021-07-19T06:24:11.764" v="186" actId="1035"/>
          <ac:spMkLst>
            <pc:docMk/>
            <pc:sldMk cId="1960918424" sldId="263"/>
            <ac:spMk id="41" creationId="{6C545530-4D28-49B3-B5BA-A5BA887B64A7}"/>
          </ac:spMkLst>
        </pc:spChg>
        <pc:spChg chg="add mod">
          <ac:chgData name="길 다영" userId="11d3a75bfe554e41" providerId="LiveId" clId="{981D6D07-EE61-4A33-BEC8-3B8C7847B6AB}" dt="2021-07-20T13:34:53.614" v="1068" actId="14100"/>
          <ac:spMkLst>
            <pc:docMk/>
            <pc:sldMk cId="1960918424" sldId="263"/>
            <ac:spMk id="42" creationId="{385A8453-0CA7-491A-8916-CA89E9BF161B}"/>
          </ac:spMkLst>
        </pc:spChg>
        <pc:spChg chg="add del mod">
          <ac:chgData name="길 다영" userId="11d3a75bfe554e41" providerId="LiveId" clId="{981D6D07-EE61-4A33-BEC8-3B8C7847B6AB}" dt="2021-07-19T06:22:18.067" v="72" actId="478"/>
          <ac:spMkLst>
            <pc:docMk/>
            <pc:sldMk cId="1960918424" sldId="263"/>
            <ac:spMk id="43" creationId="{7FDD9FA8-A129-492F-9424-F13347937B8D}"/>
          </ac:spMkLst>
        </pc:spChg>
        <pc:spChg chg="add del mod">
          <ac:chgData name="길 다영" userId="11d3a75bfe554e41" providerId="LiveId" clId="{981D6D07-EE61-4A33-BEC8-3B8C7847B6AB}" dt="2021-07-19T06:22:51.402" v="129" actId="478"/>
          <ac:spMkLst>
            <pc:docMk/>
            <pc:sldMk cId="1960918424" sldId="263"/>
            <ac:spMk id="44" creationId="{A84C40B3-F54E-4A28-84A9-F2FFEEA09935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45" creationId="{D6263390-3A80-4026-AC39-3F69281BB55E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47" creationId="{0E8A9C66-D0F1-4E5D-91D3-B2FA1F0425E3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49" creationId="{BD6B2865-086D-4BFF-A81C-36BA7DFFF62E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1" creationId="{1F54EF27-4454-469E-A54F-B0392DF6F484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2" creationId="{E38ECB9C-6787-4E18-BE92-ABAD6B232C01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3" creationId="{767068B8-20EF-4FB8-AF43-E3D8E22C0D36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6" creationId="{7089668B-D17F-411D-AB6D-D677AB70D9DC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8" creationId="{B31F75AC-BBF3-41F3-9151-0090B289A549}"/>
          </ac:spMkLst>
        </pc:spChg>
        <pc:spChg chg="add mod">
          <ac:chgData name="길 다영" userId="11d3a75bfe554e41" providerId="LiveId" clId="{981D6D07-EE61-4A33-BEC8-3B8C7847B6AB}" dt="2021-07-19T06:24:00.506" v="176" actId="1036"/>
          <ac:spMkLst>
            <pc:docMk/>
            <pc:sldMk cId="1960918424" sldId="263"/>
            <ac:spMk id="60" creationId="{C21F9545-E195-4214-A6D0-8EA6C1628A65}"/>
          </ac:spMkLst>
        </pc:spChg>
        <pc:spChg chg="add mod">
          <ac:chgData name="길 다영" userId="11d3a75bfe554e41" providerId="LiveId" clId="{981D6D07-EE61-4A33-BEC8-3B8C7847B6AB}" dt="2021-07-20T13:34:50.654" v="1067" actId="14100"/>
          <ac:spMkLst>
            <pc:docMk/>
            <pc:sldMk cId="1960918424" sldId="263"/>
            <ac:spMk id="61" creationId="{83489E60-6C0B-45CF-87C7-57F236E9A9AD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62" creationId="{C267A740-6970-45D4-AAF4-7A89DDB2BA5B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63" creationId="{FE6543EF-B81F-4156-87A2-34084B86D078}"/>
          </ac:spMkLst>
        </pc:spChg>
        <pc:spChg chg="add del mod">
          <ac:chgData name="길 다영" userId="11d3a75bfe554e41" providerId="LiveId" clId="{981D6D07-EE61-4A33-BEC8-3B8C7847B6AB}" dt="2021-07-19T06:22:17.033" v="71" actId="478"/>
          <ac:spMkLst>
            <pc:docMk/>
            <pc:sldMk cId="1960918424" sldId="263"/>
            <ac:spMk id="64" creationId="{A0FD812C-29C0-4178-B13A-BC71970DDAD4}"/>
          </ac:spMkLst>
        </pc:spChg>
        <pc:spChg chg="add del mod">
          <ac:chgData name="길 다영" userId="11d3a75bfe554e41" providerId="LiveId" clId="{981D6D07-EE61-4A33-BEC8-3B8C7847B6AB}" dt="2021-07-19T06:22:52.034" v="130" actId="478"/>
          <ac:spMkLst>
            <pc:docMk/>
            <pc:sldMk cId="1960918424" sldId="263"/>
            <ac:spMk id="65" creationId="{A11A029A-657E-4F5E-8040-431E62393AF3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68" creationId="{04790619-9E25-430A-AA5F-599E8AEE1CC8}"/>
          </ac:spMkLst>
        </pc:spChg>
        <pc:spChg chg="add mod">
          <ac:chgData name="길 다영" userId="11d3a75bfe554e41" providerId="LiveId" clId="{981D6D07-EE61-4A33-BEC8-3B8C7847B6AB}" dt="2021-07-19T06:24:00.506" v="176" actId="1036"/>
          <ac:spMkLst>
            <pc:docMk/>
            <pc:sldMk cId="1960918424" sldId="263"/>
            <ac:spMk id="69" creationId="{ADC87CCD-9CE8-4691-9B9A-704055D0DD2C}"/>
          </ac:spMkLst>
        </pc:spChg>
        <pc:spChg chg="add mod">
          <ac:chgData name="길 다영" userId="11d3a75bfe554e41" providerId="LiveId" clId="{981D6D07-EE61-4A33-BEC8-3B8C7847B6AB}" dt="2021-07-19T06:24:00.506" v="176" actId="1036"/>
          <ac:spMkLst>
            <pc:docMk/>
            <pc:sldMk cId="1960918424" sldId="263"/>
            <ac:spMk id="70" creationId="{4B701993-89F8-4E09-8D9A-3C6725A188A3}"/>
          </ac:spMkLst>
        </pc:spChg>
        <pc:spChg chg="add del mod">
          <ac:chgData name="길 다영" userId="11d3a75bfe554e41" providerId="LiveId" clId="{981D6D07-EE61-4A33-BEC8-3B8C7847B6AB}" dt="2021-07-19T06:22:15.595" v="69" actId="478"/>
          <ac:spMkLst>
            <pc:docMk/>
            <pc:sldMk cId="1960918424" sldId="263"/>
            <ac:spMk id="71" creationId="{7FF1EA90-4902-430F-972B-5C15408427CF}"/>
          </ac:spMkLst>
        </pc:spChg>
        <pc:spChg chg="add del mod">
          <ac:chgData name="길 다영" userId="11d3a75bfe554e41" providerId="LiveId" clId="{981D6D07-EE61-4A33-BEC8-3B8C7847B6AB}" dt="2021-07-19T06:22:53.037" v="131" actId="478"/>
          <ac:spMkLst>
            <pc:docMk/>
            <pc:sldMk cId="1960918424" sldId="263"/>
            <ac:spMk id="72" creationId="{8CABBAC8-8193-46FC-A546-53B6F5DFEBA9}"/>
          </ac:spMkLst>
        </pc:spChg>
        <pc:spChg chg="add mod">
          <ac:chgData name="길 다영" userId="11d3a75bfe554e41" providerId="LiveId" clId="{981D6D07-EE61-4A33-BEC8-3B8C7847B6AB}" dt="2021-07-19T06:47:59.778" v="417" actId="2711"/>
          <ac:spMkLst>
            <pc:docMk/>
            <pc:sldMk cId="1960918424" sldId="263"/>
            <ac:spMk id="75" creationId="{3190CEE9-21B1-4ED6-A430-76D08FEE0BD2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85" creationId="{00000000-0000-0000-0000-000000000000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91" creationId="{00000000-0000-0000-0000-000000000000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97" creationId="{00000000-0000-0000-0000-000000000000}"/>
          </ac:spMkLst>
        </pc:spChg>
        <pc:cxnChg chg="add mod">
          <ac:chgData name="길 다영" userId="11d3a75bfe554e41" providerId="LiveId" clId="{981D6D07-EE61-4A33-BEC8-3B8C7847B6AB}" dt="2021-07-19T06:24:11.764" v="186" actId="1035"/>
          <ac:cxnSpMkLst>
            <pc:docMk/>
            <pc:sldMk cId="1960918424" sldId="263"/>
            <ac:cxnSpMk id="39" creationId="{3E56BDE7-D925-48FF-B860-61CBA1898588}"/>
          </ac:cxnSpMkLst>
        </pc:cxnChg>
        <pc:cxnChg chg="add del mod">
          <ac:chgData name="길 다영" userId="11d3a75bfe554e41" providerId="LiveId" clId="{981D6D07-EE61-4A33-BEC8-3B8C7847B6AB}" dt="2021-07-19T06:24:16.722" v="188" actId="478"/>
          <ac:cxnSpMkLst>
            <pc:docMk/>
            <pc:sldMk cId="1960918424" sldId="263"/>
            <ac:cxnSpMk id="40" creationId="{931F5A7C-E90A-4641-A6F9-1918AEA9AB3B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46" creationId="{DC5A1CBE-BFED-425F-B8E9-EE38972CFB51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48" creationId="{9C3F6786-EB56-4399-B0E7-BCBCE731D4BB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50" creationId="{C2A9D7F8-D548-4AFC-8C7C-0F3826E3F8E4}"/>
          </ac:cxnSpMkLst>
        </pc:cxnChg>
        <pc:cxnChg chg="add mod">
          <ac:chgData name="길 다영" userId="11d3a75bfe554e41" providerId="LiveId" clId="{981D6D07-EE61-4A33-BEC8-3B8C7847B6AB}" dt="2021-07-19T06:24:11.764" v="186" actId="1035"/>
          <ac:cxnSpMkLst>
            <pc:docMk/>
            <pc:sldMk cId="1960918424" sldId="263"/>
            <ac:cxnSpMk id="54" creationId="{6DE59F89-B54E-471A-B6C8-075F2F94977A}"/>
          </ac:cxnSpMkLst>
        </pc:cxnChg>
        <pc:cxnChg chg="add del mod">
          <ac:chgData name="길 다영" userId="11d3a75bfe554e41" providerId="LiveId" clId="{981D6D07-EE61-4A33-BEC8-3B8C7847B6AB}" dt="2021-07-19T06:24:16.014" v="187" actId="478"/>
          <ac:cxnSpMkLst>
            <pc:docMk/>
            <pc:sldMk cId="1960918424" sldId="263"/>
            <ac:cxnSpMk id="55" creationId="{A465C3D3-6CAB-4C7D-936A-C1D2FAB69002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57" creationId="{C9833BFF-9146-4AE7-8745-1A82A290DC9C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59" creationId="{97F510BF-C13A-4105-9902-23251761F332}"/>
          </ac:cxnSpMkLst>
        </pc:cxnChg>
        <pc:cxnChg chg="add mod">
          <ac:chgData name="길 다영" userId="11d3a75bfe554e41" providerId="LiveId" clId="{981D6D07-EE61-4A33-BEC8-3B8C7847B6AB}" dt="2021-07-19T06:24:00.506" v="176" actId="1036"/>
          <ac:cxnSpMkLst>
            <pc:docMk/>
            <pc:sldMk cId="1960918424" sldId="263"/>
            <ac:cxnSpMk id="66" creationId="{1D5BF729-B0DE-4450-AC5D-F9F6CC50A7C8}"/>
          </ac:cxnSpMkLst>
        </pc:cxnChg>
        <pc:cxnChg chg="add del mod">
          <ac:chgData name="길 다영" userId="11d3a75bfe554e41" providerId="LiveId" clId="{981D6D07-EE61-4A33-BEC8-3B8C7847B6AB}" dt="2021-07-19T06:24:17.866" v="189" actId="478"/>
          <ac:cxnSpMkLst>
            <pc:docMk/>
            <pc:sldMk cId="1960918424" sldId="263"/>
            <ac:cxnSpMk id="67" creationId="{40BC61A7-5B38-49D9-B538-A3A649170EA1}"/>
          </ac:cxnSpMkLst>
        </pc:cxnChg>
        <pc:cxnChg chg="add mod">
          <ac:chgData name="길 다영" userId="11d3a75bfe554e41" providerId="LiveId" clId="{981D6D07-EE61-4A33-BEC8-3B8C7847B6AB}" dt="2021-07-19T06:24:00.506" v="176" actId="1036"/>
          <ac:cxnSpMkLst>
            <pc:docMk/>
            <pc:sldMk cId="1960918424" sldId="263"/>
            <ac:cxnSpMk id="73" creationId="{C6091C2F-A266-4687-8A0C-485B6E91F641}"/>
          </ac:cxnSpMkLst>
        </pc:cxnChg>
        <pc:cxnChg chg="add del mod">
          <ac:chgData name="길 다영" userId="11d3a75bfe554e41" providerId="LiveId" clId="{981D6D07-EE61-4A33-BEC8-3B8C7847B6AB}" dt="2021-07-19T06:24:18.464" v="190" actId="478"/>
          <ac:cxnSpMkLst>
            <pc:docMk/>
            <pc:sldMk cId="1960918424" sldId="263"/>
            <ac:cxnSpMk id="74" creationId="{1579849C-AD02-431F-9429-BC27513CA7F1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89" creationId="{00000000-0000-0000-0000-000000000000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95" creationId="{00000000-0000-0000-0000-000000000000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101" creationId="{00000000-0000-0000-0000-000000000000}"/>
          </ac:cxnSpMkLst>
        </pc:cxnChg>
      </pc:sldChg>
      <pc:sldChg chg="del">
        <pc:chgData name="길 다영" userId="11d3a75bfe554e41" providerId="LiveId" clId="{981D6D07-EE61-4A33-BEC8-3B8C7847B6AB}" dt="2021-07-19T06:24:41.839" v="195" actId="47"/>
        <pc:sldMkLst>
          <pc:docMk/>
          <pc:sldMk cId="3570622335" sldId="264"/>
        </pc:sldMkLst>
      </pc:sldChg>
      <pc:sldChg chg="del">
        <pc:chgData name="길 다영" userId="11d3a75bfe554e41" providerId="LiveId" clId="{981D6D07-EE61-4A33-BEC8-3B8C7847B6AB}" dt="2021-07-19T06:24:42.023" v="196" actId="47"/>
        <pc:sldMkLst>
          <pc:docMk/>
          <pc:sldMk cId="1481811858" sldId="265"/>
        </pc:sldMkLst>
      </pc:sldChg>
      <pc:sldChg chg="del">
        <pc:chgData name="길 다영" userId="11d3a75bfe554e41" providerId="LiveId" clId="{981D6D07-EE61-4A33-BEC8-3B8C7847B6AB}" dt="2021-07-19T06:24:42.072" v="197" actId="47"/>
        <pc:sldMkLst>
          <pc:docMk/>
          <pc:sldMk cId="457547006" sldId="266"/>
        </pc:sldMkLst>
      </pc:sldChg>
      <pc:sldChg chg="del">
        <pc:chgData name="길 다영" userId="11d3a75bfe554e41" providerId="LiveId" clId="{981D6D07-EE61-4A33-BEC8-3B8C7847B6AB}" dt="2021-07-19T06:24:42.269" v="198" actId="47"/>
        <pc:sldMkLst>
          <pc:docMk/>
          <pc:sldMk cId="293582149" sldId="267"/>
        </pc:sldMkLst>
      </pc:sldChg>
      <pc:sldChg chg="del">
        <pc:chgData name="길 다영" userId="11d3a75bfe554e41" providerId="LiveId" clId="{981D6D07-EE61-4A33-BEC8-3B8C7847B6AB}" dt="2021-07-19T06:24:42.915" v="199" actId="47"/>
        <pc:sldMkLst>
          <pc:docMk/>
          <pc:sldMk cId="3247304368" sldId="268"/>
        </pc:sldMkLst>
      </pc:sldChg>
      <pc:sldChg chg="addSp delSp modSp mod ord">
        <pc:chgData name="길 다영" userId="11d3a75bfe554e41" providerId="LiveId" clId="{981D6D07-EE61-4A33-BEC8-3B8C7847B6AB}" dt="2021-07-20T13:26:33.867" v="911" actId="478"/>
        <pc:sldMkLst>
          <pc:docMk/>
          <pc:sldMk cId="1945907632" sldId="269"/>
        </pc:sldMkLst>
        <pc:spChg chg="add del mod">
          <ac:chgData name="길 다영" userId="11d3a75bfe554e41" providerId="LiveId" clId="{981D6D07-EE61-4A33-BEC8-3B8C7847B6AB}" dt="2021-07-19T06:25:23.129" v="234" actId="478"/>
          <ac:spMkLst>
            <pc:docMk/>
            <pc:sldMk cId="1945907632" sldId="269"/>
            <ac:spMk id="6" creationId="{D0801541-B125-4D51-A1F5-17676BB51977}"/>
          </ac:spMkLst>
        </pc:spChg>
        <pc:spChg chg="add del mod">
          <ac:chgData name="길 다영" userId="11d3a75bfe554e41" providerId="LiveId" clId="{981D6D07-EE61-4A33-BEC8-3B8C7847B6AB}" dt="2021-07-19T06:25:42.670" v="245" actId="478"/>
          <ac:spMkLst>
            <pc:docMk/>
            <pc:sldMk cId="1945907632" sldId="269"/>
            <ac:spMk id="9" creationId="{85EDE48C-104A-4FDB-81EF-C3644EC76ECA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0" creationId="{B7420E92-172B-45B5-BCC7-B12BE7F71792}"/>
          </ac:spMkLst>
        </pc:spChg>
        <pc:spChg chg="add del mod">
          <ac:chgData name="길 다영" userId="11d3a75bfe554e41" providerId="LiveId" clId="{981D6D07-EE61-4A33-BEC8-3B8C7847B6AB}" dt="2021-07-19T06:31:26.401" v="360" actId="478"/>
          <ac:spMkLst>
            <pc:docMk/>
            <pc:sldMk cId="1945907632" sldId="269"/>
            <ac:spMk id="11" creationId="{7D2534B3-6133-45E4-BAC8-3E90A497A68C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2" creationId="{4DE9DF41-8E64-4129-884E-91C0B5365920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3" creationId="{656912E5-14C1-43BB-B808-E64297057108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4" creationId="{16D40FFF-8241-4922-9C7B-3D2FA20CE50E}"/>
          </ac:spMkLst>
        </pc:spChg>
        <pc:spChg chg="add mod">
          <ac:chgData name="길 다영" userId="11d3a75bfe554e41" providerId="LiveId" clId="{981D6D07-EE61-4A33-BEC8-3B8C7847B6AB}" dt="2021-07-20T13:20:41.375" v="833" actId="1076"/>
          <ac:spMkLst>
            <pc:docMk/>
            <pc:sldMk cId="1945907632" sldId="269"/>
            <ac:spMk id="15" creationId="{2822F4F2-2206-40A1-B72F-6B9FA8EA5588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5" creationId="{E70BD47D-23EC-42D1-B422-5B5D8B6F4A92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6" creationId="{901E5182-07D8-4E03-B465-2FBA0F4C1B85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7" creationId="{29797F88-0204-4D56-A378-F7724208DA21}"/>
          </ac:spMkLst>
        </pc:spChg>
        <pc:spChg chg="add del mod">
          <ac:chgData name="길 다영" userId="11d3a75bfe554e41" providerId="LiveId" clId="{981D6D07-EE61-4A33-BEC8-3B8C7847B6AB}" dt="2021-07-20T13:20:43.474" v="834" actId="478"/>
          <ac:spMkLst>
            <pc:docMk/>
            <pc:sldMk cId="1945907632" sldId="269"/>
            <ac:spMk id="25" creationId="{99F55060-F974-4093-906D-7C01DA503878}"/>
          </ac:spMkLst>
        </pc:spChg>
        <pc:spChg chg="add del mod">
          <ac:chgData name="길 다영" userId="11d3a75bfe554e41" providerId="LiveId" clId="{981D6D07-EE61-4A33-BEC8-3B8C7847B6AB}" dt="2021-07-19T06:31:52.103" v="384" actId="478"/>
          <ac:spMkLst>
            <pc:docMk/>
            <pc:sldMk cId="1945907632" sldId="269"/>
            <ac:spMk id="26" creationId="{360EE782-1C7C-43F0-AAFE-C96177BBB00C}"/>
          </ac:spMkLst>
        </pc:spChg>
        <pc:spChg chg="add del mod">
          <ac:chgData name="길 다영" userId="11d3a75bfe554e41" providerId="LiveId" clId="{981D6D07-EE61-4A33-BEC8-3B8C7847B6AB}" dt="2021-07-20T13:26:32.390" v="910" actId="478"/>
          <ac:spMkLst>
            <pc:docMk/>
            <pc:sldMk cId="1945907632" sldId="269"/>
            <ac:spMk id="28" creationId="{0FE3E32D-2C17-4D43-B89C-BB92C0EB1D75}"/>
          </ac:spMkLst>
        </pc:spChg>
        <pc:spChg chg="add del mod">
          <ac:chgData name="길 다영" userId="11d3a75bfe554e41" providerId="LiveId" clId="{981D6D07-EE61-4A33-BEC8-3B8C7847B6AB}" dt="2021-07-20T13:26:33.867" v="911" actId="478"/>
          <ac:spMkLst>
            <pc:docMk/>
            <pc:sldMk cId="1945907632" sldId="269"/>
            <ac:spMk id="29" creationId="{67AA488E-E5D0-4CD3-ACDA-A2A7D4464A89}"/>
          </ac:spMkLst>
        </pc:spChg>
        <pc:spChg chg="add mod">
          <ac:chgData name="길 다영" userId="11d3a75bfe554e41" providerId="LiveId" clId="{981D6D07-EE61-4A33-BEC8-3B8C7847B6AB}" dt="2021-07-19T06:52:54.824" v="473" actId="1035"/>
          <ac:spMkLst>
            <pc:docMk/>
            <pc:sldMk cId="1945907632" sldId="269"/>
            <ac:spMk id="30" creationId="{5F6654DF-8002-48A8-A270-01519AFE8B8D}"/>
          </ac:spMkLst>
        </pc:spChg>
        <pc:spChg chg="add mod">
          <ac:chgData name="길 다영" userId="11d3a75bfe554e41" providerId="LiveId" clId="{981D6D07-EE61-4A33-BEC8-3B8C7847B6AB}" dt="2021-07-19T06:54:08.584" v="482" actId="14100"/>
          <ac:spMkLst>
            <pc:docMk/>
            <pc:sldMk cId="1945907632" sldId="269"/>
            <ac:spMk id="31" creationId="{773BAB39-8F87-4991-B6E4-89DA8290D19A}"/>
          </ac:spMkLst>
        </pc:spChg>
        <pc:spChg chg="add del mod">
          <ac:chgData name="길 다영" userId="11d3a75bfe554e41" providerId="LiveId" clId="{981D6D07-EE61-4A33-BEC8-3B8C7847B6AB}" dt="2021-07-19T06:49:29.591" v="420" actId="478"/>
          <ac:spMkLst>
            <pc:docMk/>
            <pc:sldMk cId="1945907632" sldId="269"/>
            <ac:spMk id="32" creationId="{47B2A1EF-2DE5-4C0C-ADB1-E03E3481B247}"/>
          </ac:spMkLst>
        </pc:spChg>
        <pc:spChg chg="mod">
          <ac:chgData name="길 다영" userId="11d3a75bfe554e41" providerId="LiveId" clId="{981D6D07-EE61-4A33-BEC8-3B8C7847B6AB}" dt="2021-07-19T06:25:04.641" v="229" actId="1076"/>
          <ac:spMkLst>
            <pc:docMk/>
            <pc:sldMk cId="1945907632" sldId="269"/>
            <ac:spMk id="35" creationId="{2608D162-7457-402E-B7D4-D656D95B35A8}"/>
          </ac:spMkLst>
        </pc:spChg>
        <pc:spChg chg="add mod">
          <ac:chgData name="길 다영" userId="11d3a75bfe554e41" providerId="LiveId" clId="{981D6D07-EE61-4A33-BEC8-3B8C7847B6AB}" dt="2021-07-20T13:21:40.127" v="843" actId="207"/>
          <ac:spMkLst>
            <pc:docMk/>
            <pc:sldMk cId="1945907632" sldId="269"/>
            <ac:spMk id="36" creationId="{EF556B54-F492-4365-8374-54F6FB725CA2}"/>
          </ac:spMkLst>
        </pc:spChg>
        <pc:spChg chg="mod">
          <ac:chgData name="길 다영" userId="11d3a75bfe554e41" providerId="LiveId" clId="{981D6D07-EE61-4A33-BEC8-3B8C7847B6AB}" dt="2021-07-19T06:25:12.728" v="232" actId="20577"/>
          <ac:spMkLst>
            <pc:docMk/>
            <pc:sldMk cId="1945907632" sldId="269"/>
            <ac:spMk id="37" creationId="{C22BF384-A5A5-4B45-919B-FDC5E27BF255}"/>
          </ac:spMkLst>
        </pc:spChg>
        <pc:picChg chg="add del mod">
          <ac:chgData name="길 다영" userId="11d3a75bfe554e41" providerId="LiveId" clId="{981D6D07-EE61-4A33-BEC8-3B8C7847B6AB}" dt="2021-07-19T06:31:28.682" v="361" actId="478"/>
          <ac:picMkLst>
            <pc:docMk/>
            <pc:sldMk cId="1945907632" sldId="269"/>
            <ac:picMk id="7" creationId="{A93B4DA3-3DCB-4C0D-88E1-4BD28299065D}"/>
          </ac:picMkLst>
        </pc:picChg>
        <pc:picChg chg="add del mod">
          <ac:chgData name="길 다영" userId="11d3a75bfe554e41" providerId="LiveId" clId="{981D6D07-EE61-4A33-BEC8-3B8C7847B6AB}" dt="2021-07-19T06:31:28.682" v="361" actId="478"/>
          <ac:picMkLst>
            <pc:docMk/>
            <pc:sldMk cId="1945907632" sldId="269"/>
            <ac:picMk id="8" creationId="{311D826E-1D4F-45DA-9AD3-394665E8CF47}"/>
          </ac:picMkLst>
        </pc:picChg>
        <pc:picChg chg="add mod ord">
          <ac:chgData name="길 다영" userId="11d3a75bfe554e41" providerId="LiveId" clId="{981D6D07-EE61-4A33-BEC8-3B8C7847B6AB}" dt="2021-07-19T06:54:13.420" v="486" actId="1036"/>
          <ac:picMkLst>
            <pc:docMk/>
            <pc:sldMk cId="1945907632" sldId="269"/>
            <ac:picMk id="22" creationId="{14B7CEBD-43A1-4930-8AE4-4ED481C646EC}"/>
          </ac:picMkLst>
        </pc:picChg>
        <pc:picChg chg="add del mod">
          <ac:chgData name="길 다영" userId="11d3a75bfe554e41" providerId="LiveId" clId="{981D6D07-EE61-4A33-BEC8-3B8C7847B6AB}" dt="2021-07-19T06:52:15.418" v="447" actId="478"/>
          <ac:picMkLst>
            <pc:docMk/>
            <pc:sldMk cId="1945907632" sldId="269"/>
            <ac:picMk id="27" creationId="{20913270-7E10-4777-8A51-BE1B6DFBDED8}"/>
          </ac:picMkLst>
        </pc:picChg>
        <pc:cxnChg chg="add del mod">
          <ac:chgData name="길 다영" userId="11d3a75bfe554e41" providerId="LiveId" clId="{981D6D07-EE61-4A33-BEC8-3B8C7847B6AB}" dt="2021-07-19T06:31:28.682" v="361" actId="478"/>
          <ac:cxnSpMkLst>
            <pc:docMk/>
            <pc:sldMk cId="1945907632" sldId="269"/>
            <ac:cxnSpMk id="3" creationId="{0E8A7CC1-2CFF-475C-942F-E7037EBDB21A}"/>
          </ac:cxnSpMkLst>
        </pc:cxnChg>
        <pc:cxnChg chg="add del mod">
          <ac:chgData name="길 다영" userId="11d3a75bfe554e41" providerId="LiveId" clId="{981D6D07-EE61-4A33-BEC8-3B8C7847B6AB}" dt="2021-07-19T06:31:28.682" v="361" actId="478"/>
          <ac:cxnSpMkLst>
            <pc:docMk/>
            <pc:sldMk cId="1945907632" sldId="269"/>
            <ac:cxnSpMk id="21" creationId="{5869E790-9AD1-4FBC-B689-392CF4D814AB}"/>
          </ac:cxnSpMkLst>
        </pc:cxnChg>
        <pc:cxnChg chg="add del mod">
          <ac:chgData name="길 다영" userId="11d3a75bfe554e41" providerId="LiveId" clId="{981D6D07-EE61-4A33-BEC8-3B8C7847B6AB}" dt="2021-07-20T13:26:30.701" v="909" actId="478"/>
          <ac:cxnSpMkLst>
            <pc:docMk/>
            <pc:sldMk cId="1945907632" sldId="269"/>
            <ac:cxnSpMk id="33" creationId="{FD15DD5F-2C51-4B19-9570-C34B92C6E750}"/>
          </ac:cxnSpMkLst>
        </pc:cxnChg>
        <pc:cxnChg chg="add mod">
          <ac:chgData name="길 다영" userId="11d3a75bfe554e41" providerId="LiveId" clId="{981D6D07-EE61-4A33-BEC8-3B8C7847B6AB}" dt="2021-07-19T06:54:08.584" v="482" actId="14100"/>
          <ac:cxnSpMkLst>
            <pc:docMk/>
            <pc:sldMk cId="1945907632" sldId="269"/>
            <ac:cxnSpMk id="34" creationId="{1D5E159A-4947-46EB-9F6B-208966EA0550}"/>
          </ac:cxnSpMkLst>
        </pc:cxnChg>
      </pc:sldChg>
      <pc:sldChg chg="addSp delSp modSp add mod">
        <pc:chgData name="길 다영" userId="11d3a75bfe554e41" providerId="LiveId" clId="{981D6D07-EE61-4A33-BEC8-3B8C7847B6AB}" dt="2021-07-20T13:13:49.608" v="682" actId="14100"/>
        <pc:sldMkLst>
          <pc:docMk/>
          <pc:sldMk cId="1650567765" sldId="270"/>
        </pc:sldMkLst>
        <pc:spChg chg="add mod">
          <ac:chgData name="길 다영" userId="11d3a75bfe554e41" providerId="LiveId" clId="{981D6D07-EE61-4A33-BEC8-3B8C7847B6AB}" dt="2021-07-19T06:47:35.175" v="412" actId="1076"/>
          <ac:spMkLst>
            <pc:docMk/>
            <pc:sldMk cId="1650567765" sldId="270"/>
            <ac:spMk id="2" creationId="{6D555D0C-CC33-4422-899A-A44ABC2484F4}"/>
          </ac:spMkLst>
        </pc:spChg>
        <pc:spChg chg="add del mod">
          <ac:chgData name="길 다영" userId="11d3a75bfe554e41" providerId="LiveId" clId="{981D6D07-EE61-4A33-BEC8-3B8C7847B6AB}" dt="2021-07-19T06:46:53.701" v="396" actId="478"/>
          <ac:spMkLst>
            <pc:docMk/>
            <pc:sldMk cId="1650567765" sldId="270"/>
            <ac:spMk id="4" creationId="{78A02FCE-FAD6-44EE-9285-5DF314118039}"/>
          </ac:spMkLst>
        </pc:spChg>
        <pc:spChg chg="add mod">
          <ac:chgData name="길 다영" userId="11d3a75bfe554e41" providerId="LiveId" clId="{981D6D07-EE61-4A33-BEC8-3B8C7847B6AB}" dt="2021-07-19T06:47:27.175" v="410" actId="1076"/>
          <ac:spMkLst>
            <pc:docMk/>
            <pc:sldMk cId="1650567765" sldId="270"/>
            <ac:spMk id="5" creationId="{8FA35EF0-F4BC-4ACF-8139-55AD1F47CF96}"/>
          </ac:spMkLst>
        </pc:spChg>
        <pc:spChg chg="mod">
          <ac:chgData name="길 다영" userId="11d3a75bfe554e41" providerId="LiveId" clId="{981D6D07-EE61-4A33-BEC8-3B8C7847B6AB}" dt="2021-07-20T13:13:49.608" v="682" actId="14100"/>
          <ac:spMkLst>
            <pc:docMk/>
            <pc:sldMk cId="1650567765" sldId="270"/>
            <ac:spMk id="11" creationId="{7D2534B3-6133-45E4-BAC8-3E90A497A68C}"/>
          </ac:spMkLst>
        </pc:spChg>
        <pc:spChg chg="mod">
          <ac:chgData name="길 다영" userId="11d3a75bfe554e41" providerId="LiveId" clId="{981D6D07-EE61-4A33-BEC8-3B8C7847B6AB}" dt="2021-07-19T06:47:08.409" v="404" actId="1076"/>
          <ac:spMkLst>
            <pc:docMk/>
            <pc:sldMk cId="1650567765" sldId="270"/>
            <ac:spMk id="12" creationId="{4DE9DF41-8E64-4129-884E-91C0B5365920}"/>
          </ac:spMkLst>
        </pc:spChg>
        <pc:spChg chg="del mod">
          <ac:chgData name="길 다영" userId="11d3a75bfe554e41" providerId="LiveId" clId="{981D6D07-EE61-4A33-BEC8-3B8C7847B6AB}" dt="2021-07-19T06:46:55.053" v="398" actId="478"/>
          <ac:spMkLst>
            <pc:docMk/>
            <pc:sldMk cId="1650567765" sldId="270"/>
            <ac:spMk id="13" creationId="{656912E5-14C1-43BB-B808-E64297057108}"/>
          </ac:spMkLst>
        </pc:spChg>
        <pc:spChg chg="mod">
          <ac:chgData name="길 다영" userId="11d3a75bfe554e41" providerId="LiveId" clId="{981D6D07-EE61-4A33-BEC8-3B8C7847B6AB}" dt="2021-07-19T06:47:29.841" v="411" actId="1076"/>
          <ac:spMkLst>
            <pc:docMk/>
            <pc:sldMk cId="1650567765" sldId="270"/>
            <ac:spMk id="14" creationId="{16D40FFF-8241-4922-9C7B-3D2FA20CE50E}"/>
          </ac:spMkLst>
        </pc:spChg>
        <pc:spChg chg="mod">
          <ac:chgData name="길 다영" userId="11d3a75bfe554e41" providerId="LiveId" clId="{981D6D07-EE61-4A33-BEC8-3B8C7847B6AB}" dt="2021-07-19T06:47:12.493" v="406" actId="14100"/>
          <ac:spMkLst>
            <pc:docMk/>
            <pc:sldMk cId="1650567765" sldId="270"/>
            <ac:spMk id="15" creationId="{E70BD47D-23EC-42D1-B422-5B5D8B6F4A92}"/>
          </ac:spMkLst>
        </pc:spChg>
        <pc:spChg chg="del mod">
          <ac:chgData name="길 다영" userId="11d3a75bfe554e41" providerId="LiveId" clId="{981D6D07-EE61-4A33-BEC8-3B8C7847B6AB}" dt="2021-07-19T06:46:52.738" v="395" actId="478"/>
          <ac:spMkLst>
            <pc:docMk/>
            <pc:sldMk cId="1650567765" sldId="270"/>
            <ac:spMk id="16" creationId="{901E5182-07D8-4E03-B465-2FBA0F4C1B85}"/>
          </ac:spMkLst>
        </pc:spChg>
        <pc:spChg chg="mod">
          <ac:chgData name="길 다영" userId="11d3a75bfe554e41" providerId="LiveId" clId="{981D6D07-EE61-4A33-BEC8-3B8C7847B6AB}" dt="2021-07-19T06:47:38.797" v="413" actId="1076"/>
          <ac:spMkLst>
            <pc:docMk/>
            <pc:sldMk cId="1650567765" sldId="270"/>
            <ac:spMk id="17" creationId="{29797F88-0204-4D56-A378-F7724208DA21}"/>
          </ac:spMkLst>
        </pc:spChg>
        <pc:spChg chg="mod">
          <ac:chgData name="길 다영" userId="11d3a75bfe554e41" providerId="LiveId" clId="{981D6D07-EE61-4A33-BEC8-3B8C7847B6AB}" dt="2021-07-20T13:06:05.611" v="637" actId="20577"/>
          <ac:spMkLst>
            <pc:docMk/>
            <pc:sldMk cId="1650567765" sldId="270"/>
            <ac:spMk id="37" creationId="{C22BF384-A5A5-4B45-919B-FDC5E27BF255}"/>
          </ac:spMkLst>
        </pc:spChg>
        <pc:picChg chg="mod">
          <ac:chgData name="길 다영" userId="11d3a75bfe554e41" providerId="LiveId" clId="{981D6D07-EE61-4A33-BEC8-3B8C7847B6AB}" dt="2021-07-19T06:47:41.622" v="415" actId="1036"/>
          <ac:picMkLst>
            <pc:docMk/>
            <pc:sldMk cId="1650567765" sldId="270"/>
            <ac:picMk id="8" creationId="{311D826E-1D4F-45DA-9AD3-394665E8CF47}"/>
          </ac:picMkLst>
        </pc:picChg>
        <pc:cxnChg chg="mod">
          <ac:chgData name="길 다영" userId="11d3a75bfe554e41" providerId="LiveId" clId="{981D6D07-EE61-4A33-BEC8-3B8C7847B6AB}" dt="2021-07-19T06:47:14.092" v="407" actId="14100"/>
          <ac:cxnSpMkLst>
            <pc:docMk/>
            <pc:sldMk cId="1650567765" sldId="270"/>
            <ac:cxnSpMk id="3" creationId="{0E8A7CC1-2CFF-475C-942F-E7037EBDB21A}"/>
          </ac:cxnSpMkLst>
        </pc:cxnChg>
        <pc:cxnChg chg="mod">
          <ac:chgData name="길 다영" userId="11d3a75bfe554e41" providerId="LiveId" clId="{981D6D07-EE61-4A33-BEC8-3B8C7847B6AB}" dt="2021-07-19T06:47:41.622" v="415" actId="1036"/>
          <ac:cxnSpMkLst>
            <pc:docMk/>
            <pc:sldMk cId="1650567765" sldId="270"/>
            <ac:cxnSpMk id="21" creationId="{5869E790-9AD1-4FBC-B689-392CF4D814AB}"/>
          </ac:cxnSpMkLst>
        </pc:cxnChg>
      </pc:sldChg>
      <pc:sldChg chg="del">
        <pc:chgData name="길 다영" userId="11d3a75bfe554e41" providerId="LiveId" clId="{981D6D07-EE61-4A33-BEC8-3B8C7847B6AB}" dt="2021-07-19T06:24:43.112" v="200" actId="47"/>
        <pc:sldMkLst>
          <pc:docMk/>
          <pc:sldMk cId="2188600941" sldId="270"/>
        </pc:sldMkLst>
      </pc:sldChg>
      <pc:sldChg chg="addSp delSp modSp add mod">
        <pc:chgData name="길 다영" userId="11d3a75bfe554e41" providerId="LiveId" clId="{981D6D07-EE61-4A33-BEC8-3B8C7847B6AB}" dt="2021-07-20T13:21:46.524" v="844" actId="207"/>
        <pc:sldMkLst>
          <pc:docMk/>
          <pc:sldMk cId="3270995250" sldId="271"/>
        </pc:sldMkLst>
        <pc:spChg chg="add del mod">
          <ac:chgData name="길 다영" userId="11d3a75bfe554e41" providerId="LiveId" clId="{981D6D07-EE61-4A33-BEC8-3B8C7847B6AB}" dt="2021-07-20T13:19:58.971" v="825" actId="478"/>
          <ac:spMkLst>
            <pc:docMk/>
            <pc:sldMk cId="3270995250" sldId="271"/>
            <ac:spMk id="15" creationId="{293E20E5-FF25-43CD-84A6-5EE1D32605DD}"/>
          </ac:spMkLst>
        </pc:spChg>
        <pc:spChg chg="add del mod">
          <ac:chgData name="길 다영" userId="11d3a75bfe554e41" providerId="LiveId" clId="{981D6D07-EE61-4A33-BEC8-3B8C7847B6AB}" dt="2021-07-20T13:20:48.672" v="835" actId="478"/>
          <ac:spMkLst>
            <pc:docMk/>
            <pc:sldMk cId="3270995250" sldId="271"/>
            <ac:spMk id="16" creationId="{59F2E385-CC72-4A7B-9C9F-7E97100E4DD6}"/>
          </ac:spMkLst>
        </pc:spChg>
        <pc:spChg chg="add mod">
          <ac:chgData name="길 다영" userId="11d3a75bfe554e41" providerId="LiveId" clId="{981D6D07-EE61-4A33-BEC8-3B8C7847B6AB}" dt="2021-07-19T06:58:35.324" v="529" actId="1036"/>
          <ac:spMkLst>
            <pc:docMk/>
            <pc:sldMk cId="3270995250" sldId="271"/>
            <ac:spMk id="17" creationId="{E9EC35BF-4E72-4694-804D-08B8EF0B0799}"/>
          </ac:spMkLst>
        </pc:spChg>
        <pc:spChg chg="add mod">
          <ac:chgData name="길 다영" userId="11d3a75bfe554e41" providerId="LiveId" clId="{981D6D07-EE61-4A33-BEC8-3B8C7847B6AB}" dt="2021-07-19T06:58:44.836" v="532" actId="14100"/>
          <ac:spMkLst>
            <pc:docMk/>
            <pc:sldMk cId="3270995250" sldId="271"/>
            <ac:spMk id="18" creationId="{02334ED4-479E-4B3E-A47C-969BA0195640}"/>
          </ac:spMkLst>
        </pc:spChg>
        <pc:spChg chg="add mod">
          <ac:chgData name="길 다영" userId="11d3a75bfe554e41" providerId="LiveId" clId="{981D6D07-EE61-4A33-BEC8-3B8C7847B6AB}" dt="2021-07-20T13:20:52.849" v="837" actId="1076"/>
          <ac:spMkLst>
            <pc:docMk/>
            <pc:sldMk cId="3270995250" sldId="271"/>
            <ac:spMk id="19" creationId="{5171D91D-1071-41EF-BD93-8D0DB1DA1C15}"/>
          </ac:spMkLst>
        </pc:spChg>
        <pc:spChg chg="add mod">
          <ac:chgData name="길 다영" userId="11d3a75bfe554e41" providerId="LiveId" clId="{981D6D07-EE61-4A33-BEC8-3B8C7847B6AB}" dt="2021-07-19T07:00:15.196" v="552" actId="14100"/>
          <ac:spMkLst>
            <pc:docMk/>
            <pc:sldMk cId="3270995250" sldId="271"/>
            <ac:spMk id="21" creationId="{7C118523-15E7-48C3-81BA-029552577037}"/>
          </ac:spMkLst>
        </pc:spChg>
        <pc:spChg chg="add mod">
          <ac:chgData name="길 다영" userId="11d3a75bfe554e41" providerId="LiveId" clId="{981D6D07-EE61-4A33-BEC8-3B8C7847B6AB}" dt="2021-07-19T07:00:57.082" v="595" actId="14100"/>
          <ac:spMkLst>
            <pc:docMk/>
            <pc:sldMk cId="3270995250" sldId="271"/>
            <ac:spMk id="23" creationId="{7386A873-65FD-4B5D-8A43-1C41963E6DF3}"/>
          </ac:spMkLst>
        </pc:spChg>
        <pc:spChg chg="del mod">
          <ac:chgData name="길 다영" userId="11d3a75bfe554e41" providerId="LiveId" clId="{981D6D07-EE61-4A33-BEC8-3B8C7847B6AB}" dt="2021-07-20T13:19:17.336" v="803" actId="478"/>
          <ac:spMkLst>
            <pc:docMk/>
            <pc:sldMk cId="3270995250" sldId="271"/>
            <ac:spMk id="25" creationId="{99F55060-F974-4093-906D-7C01DA503878}"/>
          </ac:spMkLst>
        </pc:spChg>
        <pc:spChg chg="del">
          <ac:chgData name="길 다영" userId="11d3a75bfe554e41" providerId="LiveId" clId="{981D6D07-EE61-4A33-BEC8-3B8C7847B6AB}" dt="2021-07-19T06:56:51.563" v="500" actId="478"/>
          <ac:spMkLst>
            <pc:docMk/>
            <pc:sldMk cId="3270995250" sldId="271"/>
            <ac:spMk id="28" creationId="{0FE3E32D-2C17-4D43-B89C-BB92C0EB1D75}"/>
          </ac:spMkLst>
        </pc:spChg>
        <pc:spChg chg="del">
          <ac:chgData name="길 다영" userId="11d3a75bfe554e41" providerId="LiveId" clId="{981D6D07-EE61-4A33-BEC8-3B8C7847B6AB}" dt="2021-07-19T06:56:51.563" v="500" actId="478"/>
          <ac:spMkLst>
            <pc:docMk/>
            <pc:sldMk cId="3270995250" sldId="271"/>
            <ac:spMk id="29" creationId="{67AA488E-E5D0-4CD3-ACDA-A2A7D4464A89}"/>
          </ac:spMkLst>
        </pc:spChg>
        <pc:spChg chg="del">
          <ac:chgData name="길 다영" userId="11d3a75bfe554e41" providerId="LiveId" clId="{981D6D07-EE61-4A33-BEC8-3B8C7847B6AB}" dt="2021-07-19T06:56:51.563" v="500" actId="478"/>
          <ac:spMkLst>
            <pc:docMk/>
            <pc:sldMk cId="3270995250" sldId="271"/>
            <ac:spMk id="30" creationId="{5F6654DF-8002-48A8-A270-01519AFE8B8D}"/>
          </ac:spMkLst>
        </pc:spChg>
        <pc:spChg chg="del">
          <ac:chgData name="길 다영" userId="11d3a75bfe554e41" providerId="LiveId" clId="{981D6D07-EE61-4A33-BEC8-3B8C7847B6AB}" dt="2021-07-19T06:56:52.438" v="501" actId="478"/>
          <ac:spMkLst>
            <pc:docMk/>
            <pc:sldMk cId="3270995250" sldId="271"/>
            <ac:spMk id="31" creationId="{773BAB39-8F87-4991-B6E4-89DA8290D19A}"/>
          </ac:spMkLst>
        </pc:spChg>
        <pc:spChg chg="mod">
          <ac:chgData name="길 다영" userId="11d3a75bfe554e41" providerId="LiveId" clId="{981D6D07-EE61-4A33-BEC8-3B8C7847B6AB}" dt="2021-07-20T13:21:46.524" v="844" actId="207"/>
          <ac:spMkLst>
            <pc:docMk/>
            <pc:sldMk cId="3270995250" sldId="271"/>
            <ac:spMk id="36" creationId="{EF556B54-F492-4365-8374-54F6FB725CA2}"/>
          </ac:spMkLst>
        </pc:spChg>
        <pc:picChg chg="add mod modCrop">
          <ac:chgData name="길 다영" userId="11d3a75bfe554e41" providerId="LiveId" clId="{981D6D07-EE61-4A33-BEC8-3B8C7847B6AB}" dt="2021-07-19T06:58:08.891" v="516" actId="732"/>
          <ac:picMkLst>
            <pc:docMk/>
            <pc:sldMk cId="3270995250" sldId="271"/>
            <ac:picMk id="3" creationId="{09765575-BC28-42F5-965C-3DC9FA59438E}"/>
          </ac:picMkLst>
        </pc:picChg>
        <pc:picChg chg="add mod">
          <ac:chgData name="길 다영" userId="11d3a75bfe554e41" providerId="LiveId" clId="{981D6D07-EE61-4A33-BEC8-3B8C7847B6AB}" dt="2021-07-19T06:59:50.794" v="536" actId="14100"/>
          <ac:picMkLst>
            <pc:docMk/>
            <pc:sldMk cId="3270995250" sldId="271"/>
            <ac:picMk id="5" creationId="{FF59971A-6FFF-4D23-9FDC-964ED3D51C95}"/>
          </ac:picMkLst>
        </pc:picChg>
        <pc:picChg chg="del">
          <ac:chgData name="길 다영" userId="11d3a75bfe554e41" providerId="LiveId" clId="{981D6D07-EE61-4A33-BEC8-3B8C7847B6AB}" dt="2021-07-19T06:56:51.563" v="500" actId="478"/>
          <ac:picMkLst>
            <pc:docMk/>
            <pc:sldMk cId="3270995250" sldId="271"/>
            <ac:picMk id="22" creationId="{14B7CEBD-43A1-4930-8AE4-4ED481C646EC}"/>
          </ac:picMkLst>
        </pc:picChg>
        <pc:cxnChg chg="add mod">
          <ac:chgData name="길 다영" userId="11d3a75bfe554e41" providerId="LiveId" clId="{981D6D07-EE61-4A33-BEC8-3B8C7847B6AB}" dt="2021-07-19T07:00:57.082" v="595" actId="14100"/>
          <ac:cxnSpMkLst>
            <pc:docMk/>
            <pc:sldMk cId="3270995250" sldId="271"/>
            <ac:cxnSpMk id="24" creationId="{AEF6B18F-3CB4-4D05-93CC-0EB8B88413AE}"/>
          </ac:cxnSpMkLst>
        </pc:cxnChg>
        <pc:cxnChg chg="del mod">
          <ac:chgData name="길 다영" userId="11d3a75bfe554e41" providerId="LiveId" clId="{981D6D07-EE61-4A33-BEC8-3B8C7847B6AB}" dt="2021-07-19T06:56:51.563" v="500" actId="478"/>
          <ac:cxnSpMkLst>
            <pc:docMk/>
            <pc:sldMk cId="3270995250" sldId="271"/>
            <ac:cxnSpMk id="33" creationId="{FD15DD5F-2C51-4B19-9570-C34B92C6E750}"/>
          </ac:cxnSpMkLst>
        </pc:cxnChg>
        <pc:cxnChg chg="del mod">
          <ac:chgData name="길 다영" userId="11d3a75bfe554e41" providerId="LiveId" clId="{981D6D07-EE61-4A33-BEC8-3B8C7847B6AB}" dt="2021-07-19T06:56:51.563" v="500" actId="478"/>
          <ac:cxnSpMkLst>
            <pc:docMk/>
            <pc:sldMk cId="3270995250" sldId="271"/>
            <ac:cxnSpMk id="34" creationId="{1D5E159A-4947-46EB-9F6B-208966EA0550}"/>
          </ac:cxnSpMkLst>
        </pc:cxnChg>
      </pc:sldChg>
      <pc:sldChg chg="del">
        <pc:chgData name="길 다영" userId="11d3a75bfe554e41" providerId="LiveId" clId="{981D6D07-EE61-4A33-BEC8-3B8C7847B6AB}" dt="2021-07-19T06:24:44.996" v="204" actId="47"/>
        <pc:sldMkLst>
          <pc:docMk/>
          <pc:sldMk cId="3526788571" sldId="271"/>
        </pc:sldMkLst>
      </pc:sldChg>
      <pc:sldChg chg="del">
        <pc:chgData name="길 다영" userId="11d3a75bfe554e41" providerId="LiveId" clId="{981D6D07-EE61-4A33-BEC8-3B8C7847B6AB}" dt="2021-07-19T06:24:44.021" v="201" actId="47"/>
        <pc:sldMkLst>
          <pc:docMk/>
          <pc:sldMk cId="3165355440" sldId="272"/>
        </pc:sldMkLst>
      </pc:sldChg>
      <pc:sldChg chg="addSp delSp modSp add mod ord">
        <pc:chgData name="길 다영" userId="11d3a75bfe554e41" providerId="LiveId" clId="{981D6D07-EE61-4A33-BEC8-3B8C7847B6AB}" dt="2021-07-20T13:44:26.243" v="1198"/>
        <pc:sldMkLst>
          <pc:docMk/>
          <pc:sldMk cId="4233193691" sldId="272"/>
        </pc:sldMkLst>
        <pc:spChg chg="del">
          <ac:chgData name="길 다영" userId="11d3a75bfe554e41" providerId="LiveId" clId="{981D6D07-EE61-4A33-BEC8-3B8C7847B6AB}" dt="2021-07-20T13:06:27.103" v="645" actId="478"/>
          <ac:spMkLst>
            <pc:docMk/>
            <pc:sldMk cId="4233193691" sldId="272"/>
            <ac:spMk id="2" creationId="{6D555D0C-CC33-4422-899A-A44ABC2484F4}"/>
          </ac:spMkLst>
        </pc:spChg>
        <pc:spChg chg="add del mod">
          <ac:chgData name="길 다영" userId="11d3a75bfe554e41" providerId="LiveId" clId="{981D6D07-EE61-4A33-BEC8-3B8C7847B6AB}" dt="2021-07-20T13:08:43.927" v="652" actId="478"/>
          <ac:spMkLst>
            <pc:docMk/>
            <pc:sldMk cId="4233193691" sldId="272"/>
            <ac:spMk id="4" creationId="{C3DE3AD3-FC13-4C8C-9ED4-B9096B78D32F}"/>
          </ac:spMkLst>
        </pc:spChg>
        <pc:spChg chg="del">
          <ac:chgData name="길 다영" userId="11d3a75bfe554e41" providerId="LiveId" clId="{981D6D07-EE61-4A33-BEC8-3B8C7847B6AB}" dt="2021-07-20T13:06:27.103" v="645" actId="478"/>
          <ac:spMkLst>
            <pc:docMk/>
            <pc:sldMk cId="4233193691" sldId="272"/>
            <ac:spMk id="5" creationId="{8FA35EF0-F4BC-4ACF-8139-55AD1F47CF96}"/>
          </ac:spMkLst>
        </pc:spChg>
        <pc:spChg chg="mod">
          <ac:chgData name="길 다영" userId="11d3a75bfe554e41" providerId="LiveId" clId="{981D6D07-EE61-4A33-BEC8-3B8C7847B6AB}" dt="2021-07-20T13:24:01.530" v="891" actId="1037"/>
          <ac:spMkLst>
            <pc:docMk/>
            <pc:sldMk cId="4233193691" sldId="272"/>
            <ac:spMk id="10" creationId="{B7420E92-172B-45B5-BCC7-B12BE7F71792}"/>
          </ac:spMkLst>
        </pc:spChg>
        <pc:spChg chg="mod">
          <ac:chgData name="길 다영" userId="11d3a75bfe554e41" providerId="LiveId" clId="{981D6D07-EE61-4A33-BEC8-3B8C7847B6AB}" dt="2021-07-20T13:44:26.243" v="1198"/>
          <ac:spMkLst>
            <pc:docMk/>
            <pc:sldMk cId="4233193691" sldId="272"/>
            <ac:spMk id="11" creationId="{7D2534B3-6133-45E4-BAC8-3E90A497A68C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2" creationId="{4DE9DF41-8E64-4129-884E-91C0B5365920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4" creationId="{16D40FFF-8241-4922-9C7B-3D2FA20CE50E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5" creationId="{E70BD47D-23EC-42D1-B422-5B5D8B6F4A92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7" creationId="{29797F88-0204-4D56-A378-F7724208DA21}"/>
          </ac:spMkLst>
        </pc:spChg>
        <pc:spChg chg="add mod">
          <ac:chgData name="길 다영" userId="11d3a75bfe554e41" providerId="LiveId" clId="{981D6D07-EE61-4A33-BEC8-3B8C7847B6AB}" dt="2021-07-20T13:14:03.434" v="684" actId="1076"/>
          <ac:spMkLst>
            <pc:docMk/>
            <pc:sldMk cId="4233193691" sldId="272"/>
            <ac:spMk id="19" creationId="{04193954-CC2D-48E0-9B89-0CD08A83B880}"/>
          </ac:spMkLst>
        </pc:spChg>
        <pc:spChg chg="add mod">
          <ac:chgData name="길 다영" userId="11d3a75bfe554e41" providerId="LiveId" clId="{981D6D07-EE61-4A33-BEC8-3B8C7847B6AB}" dt="2021-07-20T13:13:58.911" v="683" actId="1076"/>
          <ac:spMkLst>
            <pc:docMk/>
            <pc:sldMk cId="4233193691" sldId="272"/>
            <ac:spMk id="20" creationId="{E3A3481C-5E71-43D5-8193-EF60C8CC4D32}"/>
          </ac:spMkLst>
        </pc:spChg>
        <pc:spChg chg="add mod">
          <ac:chgData name="길 다영" userId="11d3a75bfe554e41" providerId="LiveId" clId="{981D6D07-EE61-4A33-BEC8-3B8C7847B6AB}" dt="2021-07-20T13:39:37.796" v="1120"/>
          <ac:spMkLst>
            <pc:docMk/>
            <pc:sldMk cId="4233193691" sldId="272"/>
            <ac:spMk id="29" creationId="{4E2A9AF2-E4F7-4043-A3B6-7F7EC3097172}"/>
          </ac:spMkLst>
        </pc:spChg>
        <pc:spChg chg="add mod">
          <ac:chgData name="길 다영" userId="11d3a75bfe554e41" providerId="LiveId" clId="{981D6D07-EE61-4A33-BEC8-3B8C7847B6AB}" dt="2021-07-20T13:39:26.602" v="1117"/>
          <ac:spMkLst>
            <pc:docMk/>
            <pc:sldMk cId="4233193691" sldId="272"/>
            <ac:spMk id="30" creationId="{51AEBD12-AFE6-474E-AF59-ED85849D9F4E}"/>
          </ac:spMkLst>
        </pc:spChg>
        <pc:spChg chg="add del mod">
          <ac:chgData name="길 다영" userId="11d3a75bfe554e41" providerId="LiveId" clId="{981D6D07-EE61-4A33-BEC8-3B8C7847B6AB}" dt="2021-07-20T13:15:58.713" v="721" actId="478"/>
          <ac:spMkLst>
            <pc:docMk/>
            <pc:sldMk cId="4233193691" sldId="272"/>
            <ac:spMk id="32" creationId="{ACF8904A-7461-4D7D-B243-1740FC6D4D74}"/>
          </ac:spMkLst>
        </pc:spChg>
        <pc:spChg chg="add mod">
          <ac:chgData name="길 다영" userId="11d3a75bfe554e41" providerId="LiveId" clId="{981D6D07-EE61-4A33-BEC8-3B8C7847B6AB}" dt="2021-07-20T13:39:17.263" v="1114"/>
          <ac:spMkLst>
            <pc:docMk/>
            <pc:sldMk cId="4233193691" sldId="272"/>
            <ac:spMk id="33" creationId="{D020C06D-C5AE-49C9-9063-A81439DF5EB2}"/>
          </ac:spMkLst>
        </pc:spChg>
        <pc:spChg chg="mod">
          <ac:chgData name="길 다영" userId="11d3a75bfe554e41" providerId="LiveId" clId="{981D6D07-EE61-4A33-BEC8-3B8C7847B6AB}" dt="2021-07-20T13:06:21.034" v="643" actId="1076"/>
          <ac:spMkLst>
            <pc:docMk/>
            <pc:sldMk cId="4233193691" sldId="272"/>
            <ac:spMk id="35" creationId="{2608D162-7457-402E-B7D4-D656D95B35A8}"/>
          </ac:spMkLst>
        </pc:spChg>
        <pc:spChg chg="mod">
          <ac:chgData name="길 다영" userId="11d3a75bfe554e41" providerId="LiveId" clId="{981D6D07-EE61-4A33-BEC8-3B8C7847B6AB}" dt="2021-07-19T07:01:29.796" v="634" actId="1076"/>
          <ac:spMkLst>
            <pc:docMk/>
            <pc:sldMk cId="4233193691" sldId="272"/>
            <ac:spMk id="37" creationId="{C22BF384-A5A5-4B45-919B-FDC5E27BF255}"/>
          </ac:spMkLst>
        </pc:spChg>
        <pc:spChg chg="add mod">
          <ac:chgData name="길 다영" userId="11d3a75bfe554e41" providerId="LiveId" clId="{981D6D07-EE61-4A33-BEC8-3B8C7847B6AB}" dt="2021-07-20T13:42:13.802" v="1167" actId="1036"/>
          <ac:spMkLst>
            <pc:docMk/>
            <pc:sldMk cId="4233193691" sldId="272"/>
            <ac:spMk id="38" creationId="{9494AE4F-08D4-414D-8ECC-CCBC5A441BE6}"/>
          </ac:spMkLst>
        </pc:spChg>
        <pc:spChg chg="add mod">
          <ac:chgData name="길 다영" userId="11d3a75bfe554e41" providerId="LiveId" clId="{981D6D07-EE61-4A33-BEC8-3B8C7847B6AB}" dt="2021-07-20T13:42:59.135" v="1175" actId="1076"/>
          <ac:spMkLst>
            <pc:docMk/>
            <pc:sldMk cId="4233193691" sldId="272"/>
            <ac:spMk id="39" creationId="{3F11292E-5EA0-4291-A43B-C7C8A4783EE3}"/>
          </ac:spMkLst>
        </pc:spChg>
        <pc:picChg chg="del">
          <ac:chgData name="길 다영" userId="11d3a75bfe554e41" providerId="LiveId" clId="{981D6D07-EE61-4A33-BEC8-3B8C7847B6AB}" dt="2021-07-20T13:06:18.377" v="640" actId="478"/>
          <ac:picMkLst>
            <pc:docMk/>
            <pc:sldMk cId="4233193691" sldId="272"/>
            <ac:picMk id="7" creationId="{A93B4DA3-3DCB-4C0D-88E1-4BD28299065D}"/>
          </ac:picMkLst>
        </pc:picChg>
        <pc:picChg chg="del">
          <ac:chgData name="길 다영" userId="11d3a75bfe554e41" providerId="LiveId" clId="{981D6D07-EE61-4A33-BEC8-3B8C7847B6AB}" dt="2021-07-20T13:06:18.810" v="641" actId="478"/>
          <ac:picMkLst>
            <pc:docMk/>
            <pc:sldMk cId="4233193691" sldId="272"/>
            <ac:picMk id="8" creationId="{311D826E-1D4F-45DA-9AD3-394665E8CF47}"/>
          </ac:picMkLst>
        </pc:picChg>
        <pc:picChg chg="add del mod">
          <ac:chgData name="길 다영" userId="11d3a75bfe554e41" providerId="LiveId" clId="{981D6D07-EE61-4A33-BEC8-3B8C7847B6AB}" dt="2021-07-20T13:12:55.915" v="668" actId="478"/>
          <ac:picMkLst>
            <pc:docMk/>
            <pc:sldMk cId="4233193691" sldId="272"/>
            <ac:picMk id="9" creationId="{FB1221E7-DB5E-4C21-9F80-C784352A6E0B}"/>
          </ac:picMkLst>
        </pc:picChg>
        <pc:picChg chg="add del">
          <ac:chgData name="길 다영" userId="11d3a75bfe554e41" providerId="LiveId" clId="{981D6D07-EE61-4A33-BEC8-3B8C7847B6AB}" dt="2021-07-20T13:12:51.268" v="664" actId="478"/>
          <ac:picMkLst>
            <pc:docMk/>
            <pc:sldMk cId="4233193691" sldId="272"/>
            <ac:picMk id="16" creationId="{9A257D54-06A1-45E5-855D-4E6319DFAF54}"/>
          </ac:picMkLst>
        </pc:picChg>
        <pc:picChg chg="add del mod">
          <ac:chgData name="길 다영" userId="11d3a75bfe554e41" providerId="LiveId" clId="{981D6D07-EE61-4A33-BEC8-3B8C7847B6AB}" dt="2021-07-20T13:38:49.165" v="1103" actId="478"/>
          <ac:picMkLst>
            <pc:docMk/>
            <pc:sldMk cId="4233193691" sldId="272"/>
            <ac:picMk id="1027" creationId="{69659429-E734-43C2-84E1-08D4C7844A62}"/>
          </ac:picMkLst>
        </pc:picChg>
        <pc:picChg chg="add del mod">
          <ac:chgData name="길 다영" userId="11d3a75bfe554e41" providerId="LiveId" clId="{981D6D07-EE61-4A33-BEC8-3B8C7847B6AB}" dt="2021-07-20T13:38:33.379" v="1097" actId="478"/>
          <ac:picMkLst>
            <pc:docMk/>
            <pc:sldMk cId="4233193691" sldId="272"/>
            <ac:picMk id="1029" creationId="{C50D4D6B-1103-4BB1-863D-32C6454A2E06}"/>
          </ac:picMkLst>
        </pc:picChg>
        <pc:picChg chg="add del mod">
          <ac:chgData name="길 다영" userId="11d3a75bfe554e41" providerId="LiveId" clId="{981D6D07-EE61-4A33-BEC8-3B8C7847B6AB}" dt="2021-07-20T13:39:01.239" v="1108" actId="478"/>
          <ac:picMkLst>
            <pc:docMk/>
            <pc:sldMk cId="4233193691" sldId="272"/>
            <ac:picMk id="1031" creationId="{0474D548-3169-4C45-9A6A-A0773725F4A7}"/>
          </ac:picMkLst>
        </pc:picChg>
        <pc:picChg chg="add mod">
          <ac:chgData name="길 다영" userId="11d3a75bfe554e41" providerId="LiveId" clId="{981D6D07-EE61-4A33-BEC8-3B8C7847B6AB}" dt="2021-07-20T13:38:43.827" v="1102" actId="1076"/>
          <ac:picMkLst>
            <pc:docMk/>
            <pc:sldMk cId="4233193691" sldId="272"/>
            <ac:picMk id="1033" creationId="{3B0165DF-DDFE-4E37-BF37-4D177B6781C7}"/>
          </ac:picMkLst>
        </pc:picChg>
        <pc:picChg chg="add mod">
          <ac:chgData name="길 다영" userId="11d3a75bfe554e41" providerId="LiveId" clId="{981D6D07-EE61-4A33-BEC8-3B8C7847B6AB}" dt="2021-07-20T13:38:55.491" v="1107" actId="14100"/>
          <ac:picMkLst>
            <pc:docMk/>
            <pc:sldMk cId="4233193691" sldId="272"/>
            <ac:picMk id="1035" creationId="{BA0E611A-2465-4A41-9092-000C4B4646AC}"/>
          </ac:picMkLst>
        </pc:picChg>
        <pc:picChg chg="add mod">
          <ac:chgData name="길 다영" userId="11d3a75bfe554e41" providerId="LiveId" clId="{981D6D07-EE61-4A33-BEC8-3B8C7847B6AB}" dt="2021-07-20T13:39:05.898" v="1111" actId="1076"/>
          <ac:picMkLst>
            <pc:docMk/>
            <pc:sldMk cId="4233193691" sldId="272"/>
            <ac:picMk id="1037" creationId="{88904F10-025B-442B-A915-F2C08FFA7036}"/>
          </ac:picMkLst>
        </pc:picChg>
        <pc:picChg chg="add mod">
          <ac:chgData name="길 다영" userId="11d3a75bfe554e41" providerId="LiveId" clId="{981D6D07-EE61-4A33-BEC8-3B8C7847B6AB}" dt="2021-07-20T13:42:55.862" v="1174" actId="14100"/>
          <ac:picMkLst>
            <pc:docMk/>
            <pc:sldMk cId="4233193691" sldId="272"/>
            <ac:picMk id="1039" creationId="{A581EBD6-2A0B-4492-A525-6DE778679594}"/>
          </ac:picMkLst>
        </pc:picChg>
        <pc:cxnChg chg="del mod">
          <ac:chgData name="길 다영" userId="11d3a75bfe554e41" providerId="LiveId" clId="{981D6D07-EE61-4A33-BEC8-3B8C7847B6AB}" dt="2021-07-20T13:06:23.404" v="644" actId="478"/>
          <ac:cxnSpMkLst>
            <pc:docMk/>
            <pc:sldMk cId="4233193691" sldId="272"/>
            <ac:cxnSpMk id="3" creationId="{0E8A7CC1-2CFF-475C-942F-E7037EBDB21A}"/>
          </ac:cxnSpMkLst>
        </pc:cxnChg>
        <pc:cxnChg chg="del mod">
          <ac:chgData name="길 다영" userId="11d3a75bfe554e41" providerId="LiveId" clId="{981D6D07-EE61-4A33-BEC8-3B8C7847B6AB}" dt="2021-07-20T13:06:23.404" v="644" actId="478"/>
          <ac:cxnSpMkLst>
            <pc:docMk/>
            <pc:sldMk cId="4233193691" sldId="272"/>
            <ac:cxnSpMk id="21" creationId="{5869E790-9AD1-4FBC-B689-392CF4D814AB}"/>
          </ac:cxnSpMkLst>
        </pc:cxnChg>
        <pc:cxnChg chg="add mod">
          <ac:chgData name="길 다영" userId="11d3a75bfe554e41" providerId="LiveId" clId="{981D6D07-EE61-4A33-BEC8-3B8C7847B6AB}" dt="2021-07-20T13:42:55.862" v="1174" actId="14100"/>
          <ac:cxnSpMkLst>
            <pc:docMk/>
            <pc:sldMk cId="4233193691" sldId="272"/>
            <ac:cxnSpMk id="24" creationId="{810C395E-DFD7-4945-8047-546626A315F9}"/>
          </ac:cxnSpMkLst>
        </pc:cxnChg>
      </pc:sldChg>
      <pc:sldChg chg="del">
        <pc:chgData name="길 다영" userId="11d3a75bfe554e41" providerId="LiveId" clId="{981D6D07-EE61-4A33-BEC8-3B8C7847B6AB}" dt="2021-07-19T06:24:44.135" v="202" actId="47"/>
        <pc:sldMkLst>
          <pc:docMk/>
          <pc:sldMk cId="490252809" sldId="273"/>
        </pc:sldMkLst>
      </pc:sldChg>
      <pc:sldChg chg="addSp delSp modSp add mod">
        <pc:chgData name="길 다영" userId="11d3a75bfe554e41" providerId="LiveId" clId="{981D6D07-EE61-4A33-BEC8-3B8C7847B6AB}" dt="2021-07-20T14:05:05.689" v="1248" actId="1076"/>
        <pc:sldMkLst>
          <pc:docMk/>
          <pc:sldMk cId="1884302028" sldId="273"/>
        </pc:sldMkLst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6" creationId="{A09008F5-D77A-47E6-92E4-FF2CE18CF108}"/>
          </ac:spMkLst>
        </pc:spChg>
        <pc:spChg chg="del">
          <ac:chgData name="길 다영" userId="11d3a75bfe554e41" providerId="LiveId" clId="{981D6D07-EE61-4A33-BEC8-3B8C7847B6AB}" dt="2021-07-20T13:25:37.504" v="895" actId="478"/>
          <ac:spMkLst>
            <pc:docMk/>
            <pc:sldMk cId="1884302028" sldId="273"/>
            <ac:spMk id="10" creationId="{B7420E92-172B-45B5-BCC7-B12BE7F71792}"/>
          </ac:spMkLst>
        </pc:spChg>
        <pc:spChg chg="del">
          <ac:chgData name="길 다영" userId="11d3a75bfe554e41" providerId="LiveId" clId="{981D6D07-EE61-4A33-BEC8-3B8C7847B6AB}" dt="2021-07-20T13:21:10.217" v="841" actId="478"/>
          <ac:spMkLst>
            <pc:docMk/>
            <pc:sldMk cId="1884302028" sldId="273"/>
            <ac:spMk id="11" creationId="{7D2534B3-6133-45E4-BAC8-3E90A497A68C}"/>
          </ac:spMkLst>
        </pc:spChg>
        <pc:spChg chg="add mod">
          <ac:chgData name="길 다영" userId="11d3a75bfe554e41" providerId="LiveId" clId="{981D6D07-EE61-4A33-BEC8-3B8C7847B6AB}" dt="2021-07-20T14:05:05.689" v="1248" actId="1076"/>
          <ac:spMkLst>
            <pc:docMk/>
            <pc:sldMk cId="1884302028" sldId="273"/>
            <ac:spMk id="16" creationId="{1BEED9CC-AC79-45F0-AA6C-127187BEFFA4}"/>
          </ac:spMkLst>
        </pc:spChg>
        <pc:spChg chg="mod">
          <ac:chgData name="길 다영" userId="11d3a75bfe554e41" providerId="LiveId" clId="{981D6D07-EE61-4A33-BEC8-3B8C7847B6AB}" dt="2021-07-20T13:22:01.560" v="846" actId="207"/>
          <ac:spMkLst>
            <pc:docMk/>
            <pc:sldMk cId="1884302028" sldId="273"/>
            <ac:spMk id="19" creationId="{04193954-CC2D-48E0-9B89-0CD08A83B880}"/>
          </ac:spMkLst>
        </pc:spChg>
        <pc:spChg chg="del">
          <ac:chgData name="길 다영" userId="11d3a75bfe554e41" providerId="LiveId" clId="{981D6D07-EE61-4A33-BEC8-3B8C7847B6AB}" dt="2021-07-20T13:22:10.741" v="847" actId="478"/>
          <ac:spMkLst>
            <pc:docMk/>
            <pc:sldMk cId="1884302028" sldId="273"/>
            <ac:spMk id="20" creationId="{E3A3481C-5E71-43D5-8193-EF60C8CC4D32}"/>
          </ac:spMkLst>
        </pc:spChg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21" creationId="{A6CD58B0-E6E8-4B76-90CE-EC5AE73B9721}"/>
          </ac:spMkLst>
        </pc:spChg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22" creationId="{9A32D313-1037-4E64-B661-DEB769753BD5}"/>
          </ac:spMkLst>
        </pc:spChg>
        <pc:spChg chg="add del mod">
          <ac:chgData name="길 다영" userId="11d3a75bfe554e41" providerId="LiveId" clId="{981D6D07-EE61-4A33-BEC8-3B8C7847B6AB}" dt="2021-07-20T13:27:11" v="913" actId="478"/>
          <ac:spMkLst>
            <pc:docMk/>
            <pc:sldMk cId="1884302028" sldId="273"/>
            <ac:spMk id="23" creationId="{62AD881F-DEF5-4778-9FD4-43A5A1DDA7EE}"/>
          </ac:spMkLst>
        </pc:spChg>
        <pc:spChg chg="add del mod">
          <ac:chgData name="길 다영" userId="11d3a75bfe554e41" providerId="LiveId" clId="{981D6D07-EE61-4A33-BEC8-3B8C7847B6AB}" dt="2021-07-20T13:27:12.258" v="914" actId="478"/>
          <ac:spMkLst>
            <pc:docMk/>
            <pc:sldMk cId="1884302028" sldId="273"/>
            <ac:spMk id="24" creationId="{1C208B74-92E5-4851-97B7-A04E45E022D0}"/>
          </ac:spMkLst>
        </pc:spChg>
        <pc:spChg chg="del">
          <ac:chgData name="길 다영" userId="11d3a75bfe554e41" providerId="LiveId" clId="{981D6D07-EE61-4A33-BEC8-3B8C7847B6AB}" dt="2021-07-20T13:25:38.511" v="896" actId="478"/>
          <ac:spMkLst>
            <pc:docMk/>
            <pc:sldMk cId="1884302028" sldId="273"/>
            <ac:spMk id="29" creationId="{4E2A9AF2-E4F7-4043-A3B6-7F7EC3097172}"/>
          </ac:spMkLst>
        </pc:spChg>
        <pc:spChg chg="del">
          <ac:chgData name="길 다영" userId="11d3a75bfe554e41" providerId="LiveId" clId="{981D6D07-EE61-4A33-BEC8-3B8C7847B6AB}" dt="2021-07-20T13:25:39.302" v="897" actId="478"/>
          <ac:spMkLst>
            <pc:docMk/>
            <pc:sldMk cId="1884302028" sldId="273"/>
            <ac:spMk id="30" creationId="{51AEBD12-AFE6-474E-AF59-ED85849D9F4E}"/>
          </ac:spMkLst>
        </pc:spChg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31" creationId="{3ABF59D1-F33B-498B-9B95-AEEE0D0517EA}"/>
          </ac:spMkLst>
        </pc:spChg>
        <pc:spChg chg="del">
          <ac:chgData name="길 다영" userId="11d3a75bfe554e41" providerId="LiveId" clId="{981D6D07-EE61-4A33-BEC8-3B8C7847B6AB}" dt="2021-07-20T13:25:39.783" v="898" actId="478"/>
          <ac:spMkLst>
            <pc:docMk/>
            <pc:sldMk cId="1884302028" sldId="273"/>
            <ac:spMk id="33" creationId="{D020C06D-C5AE-49C9-9063-A81439DF5EB2}"/>
          </ac:spMkLst>
        </pc:spChg>
        <pc:spChg chg="add del mod">
          <ac:chgData name="길 다영" userId="11d3a75bfe554e41" providerId="LiveId" clId="{981D6D07-EE61-4A33-BEC8-3B8C7847B6AB}" dt="2021-07-20T13:31:39.023" v="1027"/>
          <ac:spMkLst>
            <pc:docMk/>
            <pc:sldMk cId="1884302028" sldId="273"/>
            <ac:spMk id="42" creationId="{86EF296A-C79F-406E-8A08-BDF456CBA39C}"/>
          </ac:spMkLst>
        </pc:spChg>
        <pc:spChg chg="add del mod">
          <ac:chgData name="길 다영" userId="11d3a75bfe554e41" providerId="LiveId" clId="{981D6D07-EE61-4A33-BEC8-3B8C7847B6AB}" dt="2021-07-20T13:31:36.374" v="1023"/>
          <ac:spMkLst>
            <pc:docMk/>
            <pc:sldMk cId="1884302028" sldId="273"/>
            <ac:spMk id="43" creationId="{053F2C01-2607-4123-83E7-1C1D6DF47C92}"/>
          </ac:spMkLst>
        </pc:spChg>
        <pc:spChg chg="add mod">
          <ac:chgData name="길 다영" userId="11d3a75bfe554e41" providerId="LiveId" clId="{981D6D07-EE61-4A33-BEC8-3B8C7847B6AB}" dt="2021-07-20T13:33:15.134" v="1045" actId="1076"/>
          <ac:spMkLst>
            <pc:docMk/>
            <pc:sldMk cId="1884302028" sldId="273"/>
            <ac:spMk id="52" creationId="{25397266-E374-428E-AC94-380714AF956E}"/>
          </ac:spMkLst>
        </pc:spChg>
        <pc:spChg chg="add mod">
          <ac:chgData name="길 다영" userId="11d3a75bfe554e41" providerId="LiveId" clId="{981D6D07-EE61-4A33-BEC8-3B8C7847B6AB}" dt="2021-07-20T13:33:15.134" v="1045" actId="1076"/>
          <ac:spMkLst>
            <pc:docMk/>
            <pc:sldMk cId="1884302028" sldId="273"/>
            <ac:spMk id="53" creationId="{C32F4647-E080-45B0-BC44-08FDB40E0C2C}"/>
          </ac:spMkLst>
        </pc:spChg>
        <pc:spChg chg="add mod">
          <ac:chgData name="길 다영" userId="11d3a75bfe554e41" providerId="LiveId" clId="{981D6D07-EE61-4A33-BEC8-3B8C7847B6AB}" dt="2021-07-20T13:34:07.858" v="1055" actId="571"/>
          <ac:spMkLst>
            <pc:docMk/>
            <pc:sldMk cId="1884302028" sldId="273"/>
            <ac:spMk id="57" creationId="{E319C112-B8DA-43F2-9208-F71E5B0EC066}"/>
          </ac:spMkLst>
        </pc:spChg>
        <pc:spChg chg="add del mod">
          <ac:chgData name="길 다영" userId="11d3a75bfe554e41" providerId="LiveId" clId="{981D6D07-EE61-4A33-BEC8-3B8C7847B6AB}" dt="2021-07-20T13:34:07.194" v="1054"/>
          <ac:spMkLst>
            <pc:docMk/>
            <pc:sldMk cId="1884302028" sldId="273"/>
            <ac:spMk id="58" creationId="{55BA3A60-6EA8-404F-ABC2-6D669F51274A}"/>
          </ac:spMkLst>
        </pc:spChg>
        <pc:picChg chg="add mod">
          <ac:chgData name="길 다영" userId="11d3a75bfe554e41" providerId="LiveId" clId="{981D6D07-EE61-4A33-BEC8-3B8C7847B6AB}" dt="2021-07-20T13:31:34.940" v="1020" actId="1036"/>
          <ac:picMkLst>
            <pc:docMk/>
            <pc:sldMk cId="1884302028" sldId="273"/>
            <ac:picMk id="3" creationId="{03FC4A67-86C8-4090-86C9-85CC7A8DF313}"/>
          </ac:picMkLst>
        </pc:picChg>
        <pc:picChg chg="add del mod">
          <ac:chgData name="길 다영" userId="11d3a75bfe554e41" providerId="LiveId" clId="{981D6D07-EE61-4A33-BEC8-3B8C7847B6AB}" dt="2021-07-20T13:40:03.273" v="1130" actId="478"/>
          <ac:picMkLst>
            <pc:docMk/>
            <pc:sldMk cId="1884302028" sldId="273"/>
            <ac:picMk id="27" creationId="{D350075B-BD2A-4BCC-A8CA-D921D93E04A9}"/>
          </ac:picMkLst>
        </pc:picChg>
        <pc:picChg chg="add del mod">
          <ac:chgData name="길 다영" userId="11d3a75bfe554e41" providerId="LiveId" clId="{981D6D07-EE61-4A33-BEC8-3B8C7847B6AB}" dt="2021-07-20T13:40:25.249" v="1139" actId="478"/>
          <ac:picMkLst>
            <pc:docMk/>
            <pc:sldMk cId="1884302028" sldId="273"/>
            <ac:picMk id="28" creationId="{4D1300A1-B173-458F-8E99-AB242E667557}"/>
          </ac:picMkLst>
        </pc:picChg>
        <pc:picChg chg="add del mod">
          <ac:chgData name="길 다영" userId="11d3a75bfe554e41" providerId="LiveId" clId="{981D6D07-EE61-4A33-BEC8-3B8C7847B6AB}" dt="2021-07-20T13:39:45.577" v="1121" actId="478"/>
          <ac:picMkLst>
            <pc:docMk/>
            <pc:sldMk cId="1884302028" sldId="273"/>
            <ac:picMk id="44" creationId="{EC007C48-7A6F-4D9D-882B-2058BF30540C}"/>
          </ac:picMkLst>
        </pc:picChg>
        <pc:picChg chg="add mod">
          <ac:chgData name="길 다영" userId="11d3a75bfe554e41" providerId="LiveId" clId="{981D6D07-EE61-4A33-BEC8-3B8C7847B6AB}" dt="2021-07-20T13:39:57.650" v="1129" actId="1076"/>
          <ac:picMkLst>
            <pc:docMk/>
            <pc:sldMk cId="1884302028" sldId="273"/>
            <ac:picMk id="65" creationId="{30D3A291-EC1A-403C-89AC-804D02E78AEF}"/>
          </ac:picMkLst>
        </pc:picChg>
        <pc:picChg chg="add mod">
          <ac:chgData name="길 다영" userId="11d3a75bfe554e41" providerId="LiveId" clId="{981D6D07-EE61-4A33-BEC8-3B8C7847B6AB}" dt="2021-07-20T13:40:21.116" v="1138" actId="14100"/>
          <ac:picMkLst>
            <pc:docMk/>
            <pc:sldMk cId="1884302028" sldId="273"/>
            <ac:picMk id="68" creationId="{2AC4C83E-F4B1-46C0-ADDE-D66D9857E88C}"/>
          </ac:picMkLst>
        </pc:picChg>
        <pc:picChg chg="add mod">
          <ac:chgData name="길 다영" userId="11d3a75bfe554e41" providerId="LiveId" clId="{981D6D07-EE61-4A33-BEC8-3B8C7847B6AB}" dt="2021-07-20T13:40:33.435" v="1143" actId="1076"/>
          <ac:picMkLst>
            <pc:docMk/>
            <pc:sldMk cId="1884302028" sldId="273"/>
            <ac:picMk id="74" creationId="{022D4D45-9641-4EDD-ADDE-46E163FCA494}"/>
          </ac:picMkLst>
        </pc:picChg>
        <pc:picChg chg="del">
          <ac:chgData name="길 다영" userId="11d3a75bfe554e41" providerId="LiveId" clId="{981D6D07-EE61-4A33-BEC8-3B8C7847B6AB}" dt="2021-07-20T13:25:37.504" v="895" actId="478"/>
          <ac:picMkLst>
            <pc:docMk/>
            <pc:sldMk cId="1884302028" sldId="273"/>
            <ac:picMk id="1027" creationId="{69659429-E734-43C2-84E1-08D4C7844A62}"/>
          </ac:picMkLst>
        </pc:picChg>
        <pc:picChg chg="del">
          <ac:chgData name="길 다영" userId="11d3a75bfe554e41" providerId="LiveId" clId="{981D6D07-EE61-4A33-BEC8-3B8C7847B6AB}" dt="2021-07-20T13:25:37.504" v="895" actId="478"/>
          <ac:picMkLst>
            <pc:docMk/>
            <pc:sldMk cId="1884302028" sldId="273"/>
            <ac:picMk id="1029" creationId="{C50D4D6B-1103-4BB1-863D-32C6454A2E06}"/>
          </ac:picMkLst>
        </pc:picChg>
        <pc:picChg chg="del">
          <ac:chgData name="길 다영" userId="11d3a75bfe554e41" providerId="LiveId" clId="{981D6D07-EE61-4A33-BEC8-3B8C7847B6AB}" dt="2021-07-20T13:25:37.504" v="895" actId="478"/>
          <ac:picMkLst>
            <pc:docMk/>
            <pc:sldMk cId="1884302028" sldId="273"/>
            <ac:picMk id="1031" creationId="{0474D548-3169-4C45-9A6A-A0773725F4A7}"/>
          </ac:picMkLst>
        </pc:picChg>
        <pc:cxnChg chg="add del mod">
          <ac:chgData name="길 다영" userId="11d3a75bfe554e41" providerId="LiveId" clId="{981D6D07-EE61-4A33-BEC8-3B8C7847B6AB}" dt="2021-07-20T13:29:12.191" v="975" actId="478"/>
          <ac:cxnSpMkLst>
            <pc:docMk/>
            <pc:sldMk cId="1884302028" sldId="273"/>
            <ac:cxnSpMk id="8" creationId="{A7DA75FD-7FE3-48A3-9589-EE41C8184B77}"/>
          </ac:cxnSpMkLst>
        </pc:cxnChg>
        <pc:cxnChg chg="add mod">
          <ac:chgData name="길 다영" userId="11d3a75bfe554e41" providerId="LiveId" clId="{981D6D07-EE61-4A33-BEC8-3B8C7847B6AB}" dt="2021-07-20T13:40:21.116" v="1138" actId="14100"/>
          <ac:cxnSpMkLst>
            <pc:docMk/>
            <pc:sldMk cId="1884302028" sldId="273"/>
            <ac:cxnSpMk id="13" creationId="{7AD0D97A-3038-42C4-A6DA-F4A7960C0BA8}"/>
          </ac:cxnSpMkLst>
        </pc:cxnChg>
        <pc:cxnChg chg="add mod">
          <ac:chgData name="길 다영" userId="11d3a75bfe554e41" providerId="LiveId" clId="{981D6D07-EE61-4A33-BEC8-3B8C7847B6AB}" dt="2021-07-20T13:31:34.940" v="1020" actId="1036"/>
          <ac:cxnSpMkLst>
            <pc:docMk/>
            <pc:sldMk cId="1884302028" sldId="273"/>
            <ac:cxnSpMk id="25" creationId="{6AF26925-FE69-4778-9FD3-55D6F71976B3}"/>
          </ac:cxnSpMkLst>
        </pc:cxnChg>
        <pc:cxnChg chg="add del mod">
          <ac:chgData name="길 다영" userId="11d3a75bfe554e41" providerId="LiveId" clId="{981D6D07-EE61-4A33-BEC8-3B8C7847B6AB}" dt="2021-07-20T13:27:10.177" v="912" actId="478"/>
          <ac:cxnSpMkLst>
            <pc:docMk/>
            <pc:sldMk cId="1884302028" sldId="273"/>
            <ac:cxnSpMk id="26" creationId="{C820C6EA-0BBF-4EF3-8D4E-91C37A1BA2EF}"/>
          </ac:cxnSpMkLst>
        </pc:cxnChg>
        <pc:cxnChg chg="add mod">
          <ac:chgData name="길 다영" userId="11d3a75bfe554e41" providerId="LiveId" clId="{981D6D07-EE61-4A33-BEC8-3B8C7847B6AB}" dt="2021-07-20T13:40:33.435" v="1143" actId="1076"/>
          <ac:cxnSpMkLst>
            <pc:docMk/>
            <pc:sldMk cId="1884302028" sldId="273"/>
            <ac:cxnSpMk id="36" creationId="{04D0A146-F5C2-4F7E-B517-7DE665345335}"/>
          </ac:cxnSpMkLst>
        </pc:cxnChg>
        <pc:cxnChg chg="add mod">
          <ac:chgData name="길 다영" userId="11d3a75bfe554e41" providerId="LiveId" clId="{981D6D07-EE61-4A33-BEC8-3B8C7847B6AB}" dt="2021-07-20T13:33:15.134" v="1045" actId="1076"/>
          <ac:cxnSpMkLst>
            <pc:docMk/>
            <pc:sldMk cId="1884302028" sldId="273"/>
            <ac:cxnSpMk id="54" creationId="{DFCFF98E-7A68-48EF-BED4-388909D6A2A5}"/>
          </ac:cxnSpMkLst>
        </pc:cxnChg>
        <pc:cxnChg chg="add mod">
          <ac:chgData name="길 다영" userId="11d3a75bfe554e41" providerId="LiveId" clId="{981D6D07-EE61-4A33-BEC8-3B8C7847B6AB}" dt="2021-07-20T13:39:57.650" v="1129" actId="1076"/>
          <ac:cxnSpMkLst>
            <pc:docMk/>
            <pc:sldMk cId="1884302028" sldId="273"/>
            <ac:cxnSpMk id="59" creationId="{0C8C4CAE-33F0-4D76-8EA6-CFAB3D138480}"/>
          </ac:cxnSpMkLst>
        </pc:cxnChg>
      </pc:sldChg>
      <pc:sldChg chg="add del">
        <pc:chgData name="길 다영" userId="11d3a75bfe554e41" providerId="LiveId" clId="{981D6D07-EE61-4A33-BEC8-3B8C7847B6AB}" dt="2021-07-20T13:06:12.516" v="639"/>
        <pc:sldMkLst>
          <pc:docMk/>
          <pc:sldMk cId="3357825937" sldId="273"/>
        </pc:sldMkLst>
      </pc:sldChg>
      <pc:sldChg chg="add del">
        <pc:chgData name="길 다영" userId="11d3a75bfe554e41" providerId="LiveId" clId="{981D6D07-EE61-4A33-BEC8-3B8C7847B6AB}" dt="2021-07-20T13:21:01.498" v="839"/>
        <pc:sldMkLst>
          <pc:docMk/>
          <pc:sldMk cId="4089563430" sldId="273"/>
        </pc:sldMkLst>
      </pc:sldChg>
      <pc:sldChg chg="del">
        <pc:chgData name="길 다영" userId="11d3a75bfe554e41" providerId="LiveId" clId="{981D6D07-EE61-4A33-BEC8-3B8C7847B6AB}" dt="2021-07-19T06:24:44.314" v="203" actId="47"/>
        <pc:sldMkLst>
          <pc:docMk/>
          <pc:sldMk cId="506428611" sldId="274"/>
        </pc:sldMkLst>
      </pc:sldChg>
      <pc:sldChg chg="addSp delSp modSp add mod ord">
        <pc:chgData name="길 다영" userId="11d3a75bfe554e41" providerId="LiveId" clId="{981D6D07-EE61-4A33-BEC8-3B8C7847B6AB}" dt="2021-07-20T15:34:02.871" v="1451" actId="14100"/>
        <pc:sldMkLst>
          <pc:docMk/>
          <pc:sldMk cId="2969392107" sldId="274"/>
        </pc:sldMkLst>
        <pc:spChg chg="add del mod">
          <ac:chgData name="길 다영" userId="11d3a75bfe554e41" providerId="LiveId" clId="{981D6D07-EE61-4A33-BEC8-3B8C7847B6AB}" dt="2021-07-20T13:43:35.715" v="1182" actId="478"/>
          <ac:spMkLst>
            <pc:docMk/>
            <pc:sldMk cId="2969392107" sldId="274"/>
            <ac:spMk id="2" creationId="{8757253B-0515-490D-ACE9-3BAF96F5DA49}"/>
          </ac:spMkLst>
        </pc:spChg>
        <pc:spChg chg="mod">
          <ac:chgData name="길 다영" userId="11d3a75bfe554e41" providerId="LiveId" clId="{981D6D07-EE61-4A33-BEC8-3B8C7847B6AB}" dt="2021-07-20T15:33:56.356" v="1450" actId="1076"/>
          <ac:spMkLst>
            <pc:docMk/>
            <pc:sldMk cId="2969392107" sldId="274"/>
            <ac:spMk id="10" creationId="{B7420E92-172B-45B5-BCC7-B12BE7F71792}"/>
          </ac:spMkLst>
        </pc:spChg>
        <pc:spChg chg="mod">
          <ac:chgData name="길 다영" userId="11d3a75bfe554e41" providerId="LiveId" clId="{981D6D07-EE61-4A33-BEC8-3B8C7847B6AB}" dt="2021-07-20T13:44:29.939" v="1199"/>
          <ac:spMkLst>
            <pc:docMk/>
            <pc:sldMk cId="2969392107" sldId="274"/>
            <ac:spMk id="11" creationId="{7D2534B3-6133-45E4-BAC8-3E90A497A68C}"/>
          </ac:spMkLst>
        </pc:spChg>
        <pc:spChg chg="add del mod">
          <ac:chgData name="길 다영" userId="11d3a75bfe554e41" providerId="LiveId" clId="{981D6D07-EE61-4A33-BEC8-3B8C7847B6AB}" dt="2021-07-20T13:37:59.233" v="1093"/>
          <ac:spMkLst>
            <pc:docMk/>
            <pc:sldMk cId="2969392107" sldId="274"/>
            <ac:spMk id="17" creationId="{E0B5F070-9DCC-4297-A96F-EDB16A0B7361}"/>
          </ac:spMkLst>
        </pc:spChg>
        <pc:spChg chg="mod">
          <ac:chgData name="길 다영" userId="11d3a75bfe554e41" providerId="LiveId" clId="{981D6D07-EE61-4A33-BEC8-3B8C7847B6AB}" dt="2021-07-20T13:38:07.028" v="1096"/>
          <ac:spMkLst>
            <pc:docMk/>
            <pc:sldMk cId="2969392107" sldId="274"/>
            <ac:spMk id="19" creationId="{04193954-CC2D-48E0-9B89-0CD08A83B880}"/>
          </ac:spMkLst>
        </pc:spChg>
        <pc:spChg chg="mod">
          <ac:chgData name="길 다영" userId="11d3a75bfe554e41" providerId="LiveId" clId="{981D6D07-EE61-4A33-BEC8-3B8C7847B6AB}" dt="2021-07-20T13:46:03.889" v="1235" actId="20577"/>
          <ac:spMkLst>
            <pc:docMk/>
            <pc:sldMk cId="2969392107" sldId="274"/>
            <ac:spMk id="20" creationId="{E3A3481C-5E71-43D5-8193-EF60C8CC4D32}"/>
          </ac:spMkLst>
        </pc:spChg>
        <pc:spChg chg="mod">
          <ac:chgData name="길 다영" userId="11d3a75bfe554e41" providerId="LiveId" clId="{981D6D07-EE61-4A33-BEC8-3B8C7847B6AB}" dt="2021-07-20T14:04:35.886" v="1247" actId="1076"/>
          <ac:spMkLst>
            <pc:docMk/>
            <pc:sldMk cId="2969392107" sldId="274"/>
            <ac:spMk id="29" creationId="{4E2A9AF2-E4F7-4043-A3B6-7F7EC3097172}"/>
          </ac:spMkLst>
        </pc:spChg>
        <pc:spChg chg="del">
          <ac:chgData name="길 다영" userId="11d3a75bfe554e41" providerId="LiveId" clId="{981D6D07-EE61-4A33-BEC8-3B8C7847B6AB}" dt="2021-07-20T13:44:57.409" v="1218" actId="478"/>
          <ac:spMkLst>
            <pc:docMk/>
            <pc:sldMk cId="2969392107" sldId="274"/>
            <ac:spMk id="30" creationId="{51AEBD12-AFE6-474E-AF59-ED85849D9F4E}"/>
          </ac:spMkLst>
        </pc:spChg>
        <pc:spChg chg="mod">
          <ac:chgData name="길 다영" userId="11d3a75bfe554e41" providerId="LiveId" clId="{981D6D07-EE61-4A33-BEC8-3B8C7847B6AB}" dt="2021-07-20T13:45:50.375" v="1224" actId="20577"/>
          <ac:spMkLst>
            <pc:docMk/>
            <pc:sldMk cId="2969392107" sldId="274"/>
            <ac:spMk id="33" creationId="{D020C06D-C5AE-49C9-9063-A81439DF5EB2}"/>
          </ac:spMkLst>
        </pc:spChg>
        <pc:spChg chg="mod">
          <ac:chgData name="길 다영" userId="11d3a75bfe554e41" providerId="LiveId" clId="{981D6D07-EE61-4A33-BEC8-3B8C7847B6AB}" dt="2021-07-20T13:35:41.077" v="1089" actId="1036"/>
          <ac:spMkLst>
            <pc:docMk/>
            <pc:sldMk cId="2969392107" sldId="274"/>
            <ac:spMk id="35" creationId="{2608D162-7457-402E-B7D4-D656D95B35A8}"/>
          </ac:spMkLst>
        </pc:spChg>
        <pc:spChg chg="mod">
          <ac:chgData name="길 다영" userId="11d3a75bfe554e41" providerId="LiveId" clId="{981D6D07-EE61-4A33-BEC8-3B8C7847B6AB}" dt="2021-07-20T13:35:38.428" v="1084" actId="1036"/>
          <ac:spMkLst>
            <pc:docMk/>
            <pc:sldMk cId="2969392107" sldId="274"/>
            <ac:spMk id="37" creationId="{C22BF384-A5A5-4B45-919B-FDC5E27BF255}"/>
          </ac:spMkLst>
        </pc:spChg>
        <pc:picChg chg="del">
          <ac:chgData name="길 다영" userId="11d3a75bfe554e41" providerId="LiveId" clId="{981D6D07-EE61-4A33-BEC8-3B8C7847B6AB}" dt="2021-07-20T13:43:44.465" v="1184" actId="478"/>
          <ac:picMkLst>
            <pc:docMk/>
            <pc:sldMk cId="2969392107" sldId="274"/>
            <ac:picMk id="1027" creationId="{69659429-E734-43C2-84E1-08D4C7844A62}"/>
          </ac:picMkLst>
        </pc:picChg>
        <pc:picChg chg="del">
          <ac:chgData name="길 다영" userId="11d3a75bfe554e41" providerId="LiveId" clId="{981D6D07-EE61-4A33-BEC8-3B8C7847B6AB}" dt="2021-07-20T13:37:52.082" v="1090" actId="478"/>
          <ac:picMkLst>
            <pc:docMk/>
            <pc:sldMk cId="2969392107" sldId="274"/>
            <ac:picMk id="1029" creationId="{C50D4D6B-1103-4BB1-863D-32C6454A2E06}"/>
          </ac:picMkLst>
        </pc:picChg>
        <pc:picChg chg="del">
          <ac:chgData name="길 다영" userId="11d3a75bfe554e41" providerId="LiveId" clId="{981D6D07-EE61-4A33-BEC8-3B8C7847B6AB}" dt="2021-07-20T13:43:45.081" v="1185" actId="478"/>
          <ac:picMkLst>
            <pc:docMk/>
            <pc:sldMk cId="2969392107" sldId="274"/>
            <ac:picMk id="1031" creationId="{0474D548-3169-4C45-9A6A-A0773725F4A7}"/>
          </ac:picMkLst>
        </pc:picChg>
        <pc:picChg chg="add mod">
          <ac:chgData name="길 다영" userId="11d3a75bfe554e41" providerId="LiveId" clId="{981D6D07-EE61-4A33-BEC8-3B8C7847B6AB}" dt="2021-07-20T13:44:35.537" v="1211" actId="1035"/>
          <ac:picMkLst>
            <pc:docMk/>
            <pc:sldMk cId="2969392107" sldId="274"/>
            <ac:picMk id="2051" creationId="{9EBB39B7-8739-4F55-A1D6-5065A402AB7D}"/>
          </ac:picMkLst>
        </pc:picChg>
        <pc:picChg chg="add mod">
          <ac:chgData name="길 다영" userId="11d3a75bfe554e41" providerId="LiveId" clId="{981D6D07-EE61-4A33-BEC8-3B8C7847B6AB}" dt="2021-07-20T15:34:02.871" v="1451" actId="14100"/>
          <ac:picMkLst>
            <pc:docMk/>
            <pc:sldMk cId="2969392107" sldId="274"/>
            <ac:picMk id="2053" creationId="{124FD24F-F470-48F8-9289-60840FF6561A}"/>
          </ac:picMkLst>
        </pc:picChg>
      </pc:sldChg>
      <pc:sldChg chg="addSp delSp modSp add mod">
        <pc:chgData name="길 다영" userId="11d3a75bfe554e41" providerId="LiveId" clId="{981D6D07-EE61-4A33-BEC8-3B8C7847B6AB}" dt="2021-07-20T15:33:43.085" v="1449" actId="404"/>
        <pc:sldMkLst>
          <pc:docMk/>
          <pc:sldMk cId="607771419" sldId="275"/>
        </pc:sldMkLst>
        <pc:spChg chg="del">
          <ac:chgData name="길 다영" userId="11d3a75bfe554e41" providerId="LiveId" clId="{981D6D07-EE61-4A33-BEC8-3B8C7847B6AB}" dt="2021-07-20T14:09:51.958" v="1251" actId="478"/>
          <ac:spMkLst>
            <pc:docMk/>
            <pc:sldMk cId="607771419" sldId="275"/>
            <ac:spMk id="10" creationId="{B7420E92-172B-45B5-BCC7-B12BE7F71792}"/>
          </ac:spMkLst>
        </pc:spChg>
        <pc:spChg chg="del">
          <ac:chgData name="길 다영" userId="11d3a75bfe554e41" providerId="LiveId" clId="{981D6D07-EE61-4A33-BEC8-3B8C7847B6AB}" dt="2021-07-20T14:05:10.449" v="1249" actId="478"/>
          <ac:spMkLst>
            <pc:docMk/>
            <pc:sldMk cId="607771419" sldId="275"/>
            <ac:spMk id="11" creationId="{7D2534B3-6133-45E4-BAC8-3E90A497A68C}"/>
          </ac:spMkLst>
        </pc:spChg>
        <pc:spChg chg="add mod">
          <ac:chgData name="길 다영" userId="11d3a75bfe554e41" providerId="LiveId" clId="{981D6D07-EE61-4A33-BEC8-3B8C7847B6AB}" dt="2021-07-20T15:29:40.950" v="1355" actId="1036"/>
          <ac:spMkLst>
            <pc:docMk/>
            <pc:sldMk cId="607771419" sldId="275"/>
            <ac:spMk id="16" creationId="{CA45A843-122B-414F-A282-D8C9459DE257}"/>
          </ac:spMkLst>
        </pc:spChg>
        <pc:spChg chg="add mod">
          <ac:chgData name="길 다영" userId="11d3a75bfe554e41" providerId="LiveId" clId="{981D6D07-EE61-4A33-BEC8-3B8C7847B6AB}" dt="2021-07-20T15:33:43.085" v="1449" actId="404"/>
          <ac:spMkLst>
            <pc:docMk/>
            <pc:sldMk cId="607771419" sldId="275"/>
            <ac:spMk id="18" creationId="{FF3B11A3-E5E8-44CB-9227-4C55FADDBC76}"/>
          </ac:spMkLst>
        </pc:spChg>
        <pc:spChg chg="mod">
          <ac:chgData name="길 다영" userId="11d3a75bfe554e41" providerId="LiveId" clId="{981D6D07-EE61-4A33-BEC8-3B8C7847B6AB}" dt="2021-07-20T13:46:31.652" v="1245" actId="1036"/>
          <ac:spMkLst>
            <pc:docMk/>
            <pc:sldMk cId="607771419" sldId="275"/>
            <ac:spMk id="19" creationId="{04193954-CC2D-48E0-9B89-0CD08A83B880}"/>
          </ac:spMkLst>
        </pc:spChg>
        <pc:spChg chg="mod">
          <ac:chgData name="길 다영" userId="11d3a75bfe554e41" providerId="LiveId" clId="{981D6D07-EE61-4A33-BEC8-3B8C7847B6AB}" dt="2021-07-20T14:05:13.552" v="1250" actId="1076"/>
          <ac:spMkLst>
            <pc:docMk/>
            <pc:sldMk cId="607771419" sldId="275"/>
            <ac:spMk id="20" creationId="{E3A3481C-5E71-43D5-8193-EF60C8CC4D32}"/>
          </ac:spMkLst>
        </pc:spChg>
        <pc:spChg chg="add del">
          <ac:chgData name="길 다영" userId="11d3a75bfe554e41" providerId="LiveId" clId="{981D6D07-EE61-4A33-BEC8-3B8C7847B6AB}" dt="2021-07-20T15:14:24.550" v="1272" actId="478"/>
          <ac:spMkLst>
            <pc:docMk/>
            <pc:sldMk cId="607771419" sldId="275"/>
            <ac:spMk id="21" creationId="{67406639-63B3-4C3F-9C3B-08D8027A3CF4}"/>
          </ac:spMkLst>
        </pc:spChg>
        <pc:spChg chg="add mod">
          <ac:chgData name="길 다영" userId="11d3a75bfe554e41" providerId="LiveId" clId="{981D6D07-EE61-4A33-BEC8-3B8C7847B6AB}" dt="2021-07-20T15:29:43.139" v="1356" actId="1076"/>
          <ac:spMkLst>
            <pc:docMk/>
            <pc:sldMk cId="607771419" sldId="275"/>
            <ac:spMk id="22" creationId="{C5F80CDD-A509-4D50-96E5-93ECA1C7CBD9}"/>
          </ac:spMkLst>
        </pc:spChg>
        <pc:spChg chg="add mod">
          <ac:chgData name="길 다영" userId="11d3a75bfe554e41" providerId="LiveId" clId="{981D6D07-EE61-4A33-BEC8-3B8C7847B6AB}" dt="2021-07-20T15:29:40.950" v="1355" actId="1036"/>
          <ac:spMkLst>
            <pc:docMk/>
            <pc:sldMk cId="607771419" sldId="275"/>
            <ac:spMk id="25" creationId="{DDF6C7C2-0ECF-430C-92C6-FE389442D8B5}"/>
          </ac:spMkLst>
        </pc:spChg>
        <pc:spChg chg="add mod">
          <ac:chgData name="길 다영" userId="11d3a75bfe554e41" providerId="LiveId" clId="{981D6D07-EE61-4A33-BEC8-3B8C7847B6AB}" dt="2021-07-20T15:29:40.950" v="1355" actId="1036"/>
          <ac:spMkLst>
            <pc:docMk/>
            <pc:sldMk cId="607771419" sldId="275"/>
            <ac:spMk id="27" creationId="{0E62018B-1094-45C0-BD72-E41EEF643EE8}"/>
          </ac:spMkLst>
        </pc:spChg>
        <pc:spChg chg="del">
          <ac:chgData name="길 다영" userId="11d3a75bfe554e41" providerId="LiveId" clId="{981D6D07-EE61-4A33-BEC8-3B8C7847B6AB}" dt="2021-07-20T14:09:52.819" v="1252" actId="478"/>
          <ac:spMkLst>
            <pc:docMk/>
            <pc:sldMk cId="607771419" sldId="275"/>
            <ac:spMk id="29" creationId="{4E2A9AF2-E4F7-4043-A3B6-7F7EC3097172}"/>
          </ac:spMkLst>
        </pc:spChg>
        <pc:spChg chg="del">
          <ac:chgData name="길 다영" userId="11d3a75bfe554e41" providerId="LiveId" clId="{981D6D07-EE61-4A33-BEC8-3B8C7847B6AB}" dt="2021-07-20T14:09:53.891" v="1253" actId="478"/>
          <ac:spMkLst>
            <pc:docMk/>
            <pc:sldMk cId="607771419" sldId="275"/>
            <ac:spMk id="33" creationId="{D020C06D-C5AE-49C9-9063-A81439DF5EB2}"/>
          </ac:spMkLst>
        </pc:spChg>
        <pc:spChg chg="add mod">
          <ac:chgData name="길 다영" userId="11d3a75bfe554e41" providerId="LiveId" clId="{981D6D07-EE61-4A33-BEC8-3B8C7847B6AB}" dt="2021-07-20T15:32:04.890" v="1386" actId="14100"/>
          <ac:spMkLst>
            <pc:docMk/>
            <pc:sldMk cId="607771419" sldId="275"/>
            <ac:spMk id="53" creationId="{E4D84B6C-82BB-42B4-8DC2-70B0C83255E9}"/>
          </ac:spMkLst>
        </pc:spChg>
        <pc:spChg chg="add mod">
          <ac:chgData name="길 다영" userId="11d3a75bfe554e41" providerId="LiveId" clId="{981D6D07-EE61-4A33-BEC8-3B8C7847B6AB}" dt="2021-07-20T15:32:48.406" v="1396" actId="1076"/>
          <ac:spMkLst>
            <pc:docMk/>
            <pc:sldMk cId="607771419" sldId="275"/>
            <ac:spMk id="58" creationId="{6A59B297-28F8-4181-B7FB-FE905699AE35}"/>
          </ac:spMkLst>
        </pc:spChg>
        <pc:picChg chg="add mod">
          <ac:chgData name="길 다영" userId="11d3a75bfe554e41" providerId="LiveId" clId="{981D6D07-EE61-4A33-BEC8-3B8C7847B6AB}" dt="2021-07-20T15:31:55.802" v="1382" actId="1076"/>
          <ac:picMkLst>
            <pc:docMk/>
            <pc:sldMk cId="607771419" sldId="275"/>
            <ac:picMk id="3" creationId="{11BF940C-4CE2-4695-80AD-3AE98B22E9DB}"/>
          </ac:picMkLst>
        </pc:picChg>
        <pc:picChg chg="add mod">
          <ac:chgData name="길 다영" userId="11d3a75bfe554e41" providerId="LiveId" clId="{981D6D07-EE61-4A33-BEC8-3B8C7847B6AB}" dt="2021-07-20T15:30:02.377" v="1364" actId="1076"/>
          <ac:picMkLst>
            <pc:docMk/>
            <pc:sldMk cId="607771419" sldId="275"/>
            <ac:picMk id="24" creationId="{C1F77EA0-ED08-4278-B3E8-47103393915A}"/>
          </ac:picMkLst>
        </pc:picChg>
        <pc:picChg chg="del">
          <ac:chgData name="길 다영" userId="11d3a75bfe554e41" providerId="LiveId" clId="{981D6D07-EE61-4A33-BEC8-3B8C7847B6AB}" dt="2021-07-20T15:13:42.439" v="1257" actId="478"/>
          <ac:picMkLst>
            <pc:docMk/>
            <pc:sldMk cId="607771419" sldId="275"/>
            <ac:picMk id="2051" creationId="{9EBB39B7-8739-4F55-A1D6-5065A402AB7D}"/>
          </ac:picMkLst>
        </pc:picChg>
        <pc:picChg chg="del">
          <ac:chgData name="길 다영" userId="11d3a75bfe554e41" providerId="LiveId" clId="{981D6D07-EE61-4A33-BEC8-3B8C7847B6AB}" dt="2021-07-20T15:13:44.547" v="1258" actId="478"/>
          <ac:picMkLst>
            <pc:docMk/>
            <pc:sldMk cId="607771419" sldId="275"/>
            <ac:picMk id="2053" creationId="{124FD24F-F470-48F8-9289-60840FF6561A}"/>
          </ac:picMkLst>
        </pc:picChg>
        <pc:cxnChg chg="add mod">
          <ac:chgData name="길 다영" userId="11d3a75bfe554e41" providerId="LiveId" clId="{981D6D07-EE61-4A33-BEC8-3B8C7847B6AB}" dt="2021-07-20T15:29:43.139" v="1356" actId="1076"/>
          <ac:cxnSpMkLst>
            <pc:docMk/>
            <pc:sldMk cId="607771419" sldId="275"/>
            <ac:cxnSpMk id="17" creationId="{57CD8109-18DE-4D14-BDEE-20BDAF54BC9F}"/>
          </ac:cxnSpMkLst>
        </pc:cxnChg>
        <pc:cxnChg chg="add mod">
          <ac:chgData name="길 다영" userId="11d3a75bfe554e41" providerId="LiveId" clId="{981D6D07-EE61-4A33-BEC8-3B8C7847B6AB}" dt="2021-07-20T15:29:40.950" v="1355" actId="1036"/>
          <ac:cxnSpMkLst>
            <pc:docMk/>
            <pc:sldMk cId="607771419" sldId="275"/>
            <ac:cxnSpMk id="26" creationId="{DC98BFE8-33AC-4E06-8EF9-102F91A28BD6}"/>
          </ac:cxnSpMkLst>
        </pc:cxnChg>
        <pc:cxnChg chg="add mod">
          <ac:chgData name="길 다영" userId="11d3a75bfe554e41" providerId="LiveId" clId="{981D6D07-EE61-4A33-BEC8-3B8C7847B6AB}" dt="2021-07-20T15:32:48.406" v="1396" actId="1076"/>
          <ac:cxnSpMkLst>
            <pc:docMk/>
            <pc:sldMk cId="607771419" sldId="275"/>
            <ac:cxnSpMk id="54" creationId="{1225F695-4DC5-47D7-96FF-C9AE30D42C0E}"/>
          </ac:cxnSpMkLst>
        </pc:cxnChg>
      </pc:sldChg>
      <pc:sldChg chg="del">
        <pc:chgData name="길 다영" userId="11d3a75bfe554e41" providerId="LiveId" clId="{981D6D07-EE61-4A33-BEC8-3B8C7847B6AB}" dt="2021-07-19T06:24:46.026" v="205" actId="47"/>
        <pc:sldMkLst>
          <pc:docMk/>
          <pc:sldMk cId="665194786" sldId="275"/>
        </pc:sldMkLst>
      </pc:sldChg>
      <pc:sldChg chg="add del ord">
        <pc:chgData name="길 다영" userId="11d3a75bfe554e41" providerId="LiveId" clId="{981D6D07-EE61-4A33-BEC8-3B8C7847B6AB}" dt="2021-07-20T13:43:29.329" v="1179" actId="47"/>
        <pc:sldMkLst>
          <pc:docMk/>
          <pc:sldMk cId="3635546143" sldId="275"/>
        </pc:sldMkLst>
      </pc:sldChg>
      <pc:sldChg chg="new del">
        <pc:chgData name="길 다영" userId="11d3a75bfe554e41" providerId="LiveId" clId="{981D6D07-EE61-4A33-BEC8-3B8C7847B6AB}" dt="2021-07-20T15:30:52.767" v="1367" actId="47"/>
        <pc:sldMkLst>
          <pc:docMk/>
          <pc:sldMk cId="1595458947" sldId="276"/>
        </pc:sldMkLst>
      </pc:sldChg>
      <pc:sldChg chg="add del">
        <pc:chgData name="길 다영" userId="11d3a75bfe554e41" providerId="LiveId" clId="{981D6D07-EE61-4A33-BEC8-3B8C7847B6AB}" dt="2021-07-20T13:43:30.023" v="1180" actId="47"/>
        <pc:sldMkLst>
          <pc:docMk/>
          <pc:sldMk cId="2402982171" sldId="276"/>
        </pc:sldMkLst>
      </pc:sldChg>
      <pc:sldChg chg="addSp delSp modSp add mod">
        <pc:chgData name="길 다영" userId="11d3a75bfe554e41" providerId="LiveId" clId="{981D6D07-EE61-4A33-BEC8-3B8C7847B6AB}" dt="2021-07-20T16:24:22.572" v="2414" actId="20577"/>
        <pc:sldMkLst>
          <pc:docMk/>
          <pc:sldMk cId="2620173592" sldId="277"/>
        </pc:sldMkLst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16" creationId="{CA45A843-122B-414F-A282-D8C9459DE257}"/>
          </ac:spMkLst>
        </pc:spChg>
        <pc:spChg chg="del">
          <ac:chgData name="길 다영" userId="11d3a75bfe554e41" providerId="LiveId" clId="{981D6D07-EE61-4A33-BEC8-3B8C7847B6AB}" dt="2021-07-20T15:31:00.032" v="1370" actId="478"/>
          <ac:spMkLst>
            <pc:docMk/>
            <pc:sldMk cId="2620173592" sldId="277"/>
            <ac:spMk id="18" creationId="{FF3B11A3-E5E8-44CB-9227-4C55FADDBC76}"/>
          </ac:spMkLst>
        </pc:spChg>
        <pc:spChg chg="add mod">
          <ac:chgData name="길 다영" userId="11d3a75bfe554e41" providerId="LiveId" clId="{981D6D07-EE61-4A33-BEC8-3B8C7847B6AB}" dt="2021-07-20T16:01:48.702" v="2022" actId="1036"/>
          <ac:spMkLst>
            <pc:docMk/>
            <pc:sldMk cId="2620173592" sldId="277"/>
            <ac:spMk id="21" creationId="{AAA7D4B6-8271-4EAF-A93D-D7F36BDD8F9F}"/>
          </ac:spMkLst>
        </pc:spChg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22" creationId="{C5F80CDD-A509-4D50-96E5-93ECA1C7CBD9}"/>
          </ac:spMkLst>
        </pc:spChg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25" creationId="{DDF6C7C2-0ECF-430C-92C6-FE389442D8B5}"/>
          </ac:spMkLst>
        </pc:spChg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27" creationId="{0E62018B-1094-45C0-BD72-E41EEF643EE8}"/>
          </ac:spMkLst>
        </pc:spChg>
        <pc:spChg chg="add mod">
          <ac:chgData name="길 다영" userId="11d3a75bfe554e41" providerId="LiveId" clId="{981D6D07-EE61-4A33-BEC8-3B8C7847B6AB}" dt="2021-07-20T16:02:49.195" v="2046" actId="1036"/>
          <ac:spMkLst>
            <pc:docMk/>
            <pc:sldMk cId="2620173592" sldId="277"/>
            <ac:spMk id="28" creationId="{F32BE050-F21A-4BEB-A308-CDA4380F790D}"/>
          </ac:spMkLst>
        </pc:spChg>
        <pc:spChg chg="add mod">
          <ac:chgData name="길 다영" userId="11d3a75bfe554e41" providerId="LiveId" clId="{981D6D07-EE61-4A33-BEC8-3B8C7847B6AB}" dt="2021-07-20T16:02:02.776" v="2026" actId="14100"/>
          <ac:spMkLst>
            <pc:docMk/>
            <pc:sldMk cId="2620173592" sldId="277"/>
            <ac:spMk id="34" creationId="{D60E66F7-67E4-4726-8FE1-6A0DB3786F13}"/>
          </ac:spMkLst>
        </pc:spChg>
        <pc:spChg chg="add mod">
          <ac:chgData name="길 다영" userId="11d3a75bfe554e41" providerId="LiveId" clId="{981D6D07-EE61-4A33-BEC8-3B8C7847B6AB}" dt="2021-07-20T16:06:08.512" v="2073" actId="14100"/>
          <ac:spMkLst>
            <pc:docMk/>
            <pc:sldMk cId="2620173592" sldId="277"/>
            <ac:spMk id="40" creationId="{1BDE52D9-FADC-48FC-AA7E-372A6813FA30}"/>
          </ac:spMkLst>
        </pc:spChg>
        <pc:spChg chg="add del mod">
          <ac:chgData name="길 다영" userId="11d3a75bfe554e41" providerId="LiveId" clId="{981D6D07-EE61-4A33-BEC8-3B8C7847B6AB}" dt="2021-07-20T15:42:42.167" v="1583" actId="478"/>
          <ac:spMkLst>
            <pc:docMk/>
            <pc:sldMk cId="2620173592" sldId="277"/>
            <ac:spMk id="46" creationId="{E83203C6-3FF5-499A-9436-C6D568D2334F}"/>
          </ac:spMkLst>
        </pc:spChg>
        <pc:spChg chg="add del mod">
          <ac:chgData name="길 다영" userId="11d3a75bfe554e41" providerId="LiveId" clId="{981D6D07-EE61-4A33-BEC8-3B8C7847B6AB}" dt="2021-07-20T15:42:57.818" v="1590" actId="478"/>
          <ac:spMkLst>
            <pc:docMk/>
            <pc:sldMk cId="2620173592" sldId="277"/>
            <ac:spMk id="48" creationId="{3ABA3E5E-252D-41D5-94FB-AE3C88533672}"/>
          </ac:spMkLst>
        </pc:spChg>
        <pc:spChg chg="add del mod">
          <ac:chgData name="길 다영" userId="11d3a75bfe554e41" providerId="LiveId" clId="{981D6D07-EE61-4A33-BEC8-3B8C7847B6AB}" dt="2021-07-20T15:45:04.080" v="1676" actId="478"/>
          <ac:spMkLst>
            <pc:docMk/>
            <pc:sldMk cId="2620173592" sldId="277"/>
            <ac:spMk id="50" creationId="{B534DFE8-7D91-4FDE-8C93-7FB5336159E1}"/>
          </ac:spMkLst>
        </pc:spChg>
        <pc:spChg chg="add mod">
          <ac:chgData name="길 다영" userId="11d3a75bfe554e41" providerId="LiveId" clId="{981D6D07-EE61-4A33-BEC8-3B8C7847B6AB}" dt="2021-07-20T16:03:04.764" v="2048" actId="1076"/>
          <ac:spMkLst>
            <pc:docMk/>
            <pc:sldMk cId="2620173592" sldId="277"/>
            <ac:spMk id="77" creationId="{5436AB5A-3B84-471D-80ED-4FFB4362CBD5}"/>
          </ac:spMkLst>
        </pc:spChg>
        <pc:spChg chg="add mod">
          <ac:chgData name="길 다영" userId="11d3a75bfe554e41" providerId="LiveId" clId="{981D6D07-EE61-4A33-BEC8-3B8C7847B6AB}" dt="2021-07-20T16:03:27.167" v="2055" actId="404"/>
          <ac:spMkLst>
            <pc:docMk/>
            <pc:sldMk cId="2620173592" sldId="277"/>
            <ac:spMk id="78" creationId="{71246E9D-FF4B-4049-8BDB-B044156E86A8}"/>
          </ac:spMkLst>
        </pc:spChg>
        <pc:spChg chg="add mod">
          <ac:chgData name="길 다영" userId="11d3a75bfe554e41" providerId="LiveId" clId="{981D6D07-EE61-4A33-BEC8-3B8C7847B6AB}" dt="2021-07-20T16:21:36.332" v="2383" actId="208"/>
          <ac:spMkLst>
            <pc:docMk/>
            <pc:sldMk cId="2620173592" sldId="277"/>
            <ac:spMk id="86" creationId="{DC74C5F8-128C-47F8-B0F4-FDBF7702C3F2}"/>
          </ac:spMkLst>
        </pc:spChg>
        <pc:spChg chg="add mod">
          <ac:chgData name="길 다영" userId="11d3a75bfe554e41" providerId="LiveId" clId="{981D6D07-EE61-4A33-BEC8-3B8C7847B6AB}" dt="2021-07-20T16:10:53.701" v="2155" actId="1076"/>
          <ac:spMkLst>
            <pc:docMk/>
            <pc:sldMk cId="2620173592" sldId="277"/>
            <ac:spMk id="96" creationId="{AF5A8BA3-7EF9-453F-A869-8CBFED583995}"/>
          </ac:spMkLst>
        </pc:spChg>
        <pc:spChg chg="add mod">
          <ac:chgData name="길 다영" userId="11d3a75bfe554e41" providerId="LiveId" clId="{981D6D07-EE61-4A33-BEC8-3B8C7847B6AB}" dt="2021-07-20T16:10:59.270" v="2156" actId="14100"/>
          <ac:spMkLst>
            <pc:docMk/>
            <pc:sldMk cId="2620173592" sldId="277"/>
            <ac:spMk id="98" creationId="{D6669F74-2EF2-488A-80D7-62D724C0CD83}"/>
          </ac:spMkLst>
        </pc:spChg>
        <pc:spChg chg="add del mod">
          <ac:chgData name="길 다영" userId="11d3a75bfe554e41" providerId="LiveId" clId="{981D6D07-EE61-4A33-BEC8-3B8C7847B6AB}" dt="2021-07-20T16:10:40.254" v="2147" actId="478"/>
          <ac:spMkLst>
            <pc:docMk/>
            <pc:sldMk cId="2620173592" sldId="277"/>
            <ac:spMk id="99" creationId="{63CA986B-58EF-4A12-97BE-96CA8E9A0586}"/>
          </ac:spMkLst>
        </pc:spChg>
        <pc:spChg chg="add mod">
          <ac:chgData name="길 다영" userId="11d3a75bfe554e41" providerId="LiveId" clId="{981D6D07-EE61-4A33-BEC8-3B8C7847B6AB}" dt="2021-07-20T16:24:19.988" v="2413" actId="2085"/>
          <ac:spMkLst>
            <pc:docMk/>
            <pc:sldMk cId="2620173592" sldId="277"/>
            <ac:spMk id="100" creationId="{6847612F-F2E7-48F3-A023-0116AAAA2117}"/>
          </ac:spMkLst>
        </pc:spChg>
        <pc:spChg chg="add mod">
          <ac:chgData name="길 다영" userId="11d3a75bfe554e41" providerId="LiveId" clId="{981D6D07-EE61-4A33-BEC8-3B8C7847B6AB}" dt="2021-07-20T16:24:22.572" v="2414" actId="20577"/>
          <ac:spMkLst>
            <pc:docMk/>
            <pc:sldMk cId="2620173592" sldId="277"/>
            <ac:spMk id="101" creationId="{3D93F712-BFF0-4C91-83BD-3E4EFF2E2B66}"/>
          </ac:spMkLst>
        </pc:spChg>
        <pc:picChg chg="del">
          <ac:chgData name="길 다영" userId="11d3a75bfe554e41" providerId="LiveId" clId="{981D6D07-EE61-4A33-BEC8-3B8C7847B6AB}" dt="2021-07-20T15:30:58.418" v="1369" actId="478"/>
          <ac:picMkLst>
            <pc:docMk/>
            <pc:sldMk cId="2620173592" sldId="277"/>
            <ac:picMk id="3" creationId="{11BF940C-4CE2-4695-80AD-3AE98B22E9DB}"/>
          </ac:picMkLst>
        </pc:picChg>
        <pc:picChg chg="add del mod">
          <ac:chgData name="길 다영" userId="11d3a75bfe554e41" providerId="LiveId" clId="{981D6D07-EE61-4A33-BEC8-3B8C7847B6AB}" dt="2021-07-20T16:01:30.068" v="2004" actId="478"/>
          <ac:picMkLst>
            <pc:docMk/>
            <pc:sldMk cId="2620173592" sldId="277"/>
            <ac:picMk id="4" creationId="{D7E923C6-15D1-4829-8F72-B004F02791CC}"/>
          </ac:picMkLst>
        </pc:picChg>
        <pc:picChg chg="add del mod">
          <ac:chgData name="길 다영" userId="11d3a75bfe554e41" providerId="LiveId" clId="{981D6D07-EE61-4A33-BEC8-3B8C7847B6AB}" dt="2021-07-20T15:41:35.737" v="1568" actId="478"/>
          <ac:picMkLst>
            <pc:docMk/>
            <pc:sldMk cId="2620173592" sldId="277"/>
            <ac:picMk id="6" creationId="{C1C9F729-87B1-4C69-A728-5ECA98FEAFA2}"/>
          </ac:picMkLst>
        </pc:picChg>
        <pc:picChg chg="del">
          <ac:chgData name="길 다영" userId="11d3a75bfe554e41" providerId="LiveId" clId="{981D6D07-EE61-4A33-BEC8-3B8C7847B6AB}" dt="2021-07-20T15:30:57.747" v="1368" actId="478"/>
          <ac:picMkLst>
            <pc:docMk/>
            <pc:sldMk cId="2620173592" sldId="277"/>
            <ac:picMk id="24" creationId="{C1F77EA0-ED08-4278-B3E8-47103393915A}"/>
          </ac:picMkLst>
        </pc:picChg>
        <pc:picChg chg="add mod modCrop">
          <ac:chgData name="길 다영" userId="11d3a75bfe554e41" providerId="LiveId" clId="{981D6D07-EE61-4A33-BEC8-3B8C7847B6AB}" dt="2021-07-20T16:05:39.372" v="2060" actId="1076"/>
          <ac:picMkLst>
            <pc:docMk/>
            <pc:sldMk cId="2620173592" sldId="277"/>
            <ac:picMk id="42" creationId="{B7971885-B243-459F-97F1-9D62179B3604}"/>
          </ac:picMkLst>
        </pc:picChg>
        <pc:picChg chg="add del mod">
          <ac:chgData name="길 다영" userId="11d3a75bfe554e41" providerId="LiveId" clId="{981D6D07-EE61-4A33-BEC8-3B8C7847B6AB}" dt="2021-07-20T16:01:01.732" v="2003" actId="478"/>
          <ac:picMkLst>
            <pc:docMk/>
            <pc:sldMk cId="2620173592" sldId="277"/>
            <ac:picMk id="61" creationId="{7482D348-384D-4B74-93A3-405855A50B1E}"/>
          </ac:picMkLst>
        </pc:picChg>
        <pc:picChg chg="add mod ord">
          <ac:chgData name="길 다영" userId="11d3a75bfe554e41" providerId="LiveId" clId="{981D6D07-EE61-4A33-BEC8-3B8C7847B6AB}" dt="2021-07-20T16:01:37.928" v="2010" actId="167"/>
          <ac:picMkLst>
            <pc:docMk/>
            <pc:sldMk cId="2620173592" sldId="277"/>
            <ac:picMk id="63" creationId="{A1515E96-08D7-4743-AA68-BACFE268BB04}"/>
          </ac:picMkLst>
        </pc:picChg>
        <pc:picChg chg="add del mod">
          <ac:chgData name="길 다영" userId="11d3a75bfe554e41" providerId="LiveId" clId="{981D6D07-EE61-4A33-BEC8-3B8C7847B6AB}" dt="2021-07-20T16:03:13.529" v="2051"/>
          <ac:picMkLst>
            <pc:docMk/>
            <pc:sldMk cId="2620173592" sldId="277"/>
            <ac:picMk id="79" creationId="{B381107C-0A84-49B5-9866-5EA78DE0F4CF}"/>
          </ac:picMkLst>
        </pc:picChg>
        <pc:picChg chg="add mod">
          <ac:chgData name="길 다영" userId="11d3a75bfe554e41" providerId="LiveId" clId="{981D6D07-EE61-4A33-BEC8-3B8C7847B6AB}" dt="2021-07-20T16:06:27.928" v="2080" actId="1076"/>
          <ac:picMkLst>
            <pc:docMk/>
            <pc:sldMk cId="2620173592" sldId="277"/>
            <ac:picMk id="85" creationId="{103613FD-9E3A-43F5-B6CE-BC12F8E896D6}"/>
          </ac:picMkLst>
        </pc:picChg>
        <pc:cxnChg chg="del mod">
          <ac:chgData name="길 다영" userId="11d3a75bfe554e41" providerId="LiveId" clId="{981D6D07-EE61-4A33-BEC8-3B8C7847B6AB}" dt="2021-07-20T15:30:57.747" v="1368" actId="478"/>
          <ac:cxnSpMkLst>
            <pc:docMk/>
            <pc:sldMk cId="2620173592" sldId="277"/>
            <ac:cxnSpMk id="17" creationId="{57CD8109-18DE-4D14-BDEE-20BDAF54BC9F}"/>
          </ac:cxnSpMkLst>
        </pc:cxnChg>
        <pc:cxnChg chg="add mod">
          <ac:chgData name="길 다영" userId="11d3a75bfe554e41" providerId="LiveId" clId="{981D6D07-EE61-4A33-BEC8-3B8C7847B6AB}" dt="2021-07-20T16:02:49.195" v="2046" actId="1036"/>
          <ac:cxnSpMkLst>
            <pc:docMk/>
            <pc:sldMk cId="2620173592" sldId="277"/>
            <ac:cxnSpMk id="23" creationId="{015EAC48-AE10-47F8-ABD2-A3002543B6FB}"/>
          </ac:cxnSpMkLst>
        </pc:cxnChg>
        <pc:cxnChg chg="del mod">
          <ac:chgData name="길 다영" userId="11d3a75bfe554e41" providerId="LiveId" clId="{981D6D07-EE61-4A33-BEC8-3B8C7847B6AB}" dt="2021-07-20T15:30:57.747" v="1368" actId="478"/>
          <ac:cxnSpMkLst>
            <pc:docMk/>
            <pc:sldMk cId="2620173592" sldId="277"/>
            <ac:cxnSpMk id="26" creationId="{DC98BFE8-33AC-4E06-8EF9-102F91A28BD6}"/>
          </ac:cxnSpMkLst>
        </pc:cxnChg>
        <pc:cxnChg chg="add mod">
          <ac:chgData name="길 다영" userId="11d3a75bfe554e41" providerId="LiveId" clId="{981D6D07-EE61-4A33-BEC8-3B8C7847B6AB}" dt="2021-07-20T16:06:08.512" v="2073" actId="14100"/>
          <ac:cxnSpMkLst>
            <pc:docMk/>
            <pc:sldMk cId="2620173592" sldId="277"/>
            <ac:cxnSpMk id="36" creationId="{02D47562-D0C4-4A5E-AB1B-61486CA65C96}"/>
          </ac:cxnSpMkLst>
        </pc:cxnChg>
        <pc:cxnChg chg="add del mod">
          <ac:chgData name="길 다영" userId="11d3a75bfe554e41" providerId="LiveId" clId="{981D6D07-EE61-4A33-BEC8-3B8C7847B6AB}" dt="2021-07-20T16:03:13.529" v="2051"/>
          <ac:cxnSpMkLst>
            <pc:docMk/>
            <pc:sldMk cId="2620173592" sldId="277"/>
            <ac:cxnSpMk id="80" creationId="{2332DFBE-189D-46FE-A488-CE7B946CBC38}"/>
          </ac:cxnSpMkLst>
        </pc:cxnChg>
        <pc:cxnChg chg="add mod">
          <ac:chgData name="길 다영" userId="11d3a75bfe554e41" providerId="LiveId" clId="{981D6D07-EE61-4A33-BEC8-3B8C7847B6AB}" dt="2021-07-20T16:03:27.167" v="2055" actId="404"/>
          <ac:cxnSpMkLst>
            <pc:docMk/>
            <pc:sldMk cId="2620173592" sldId="277"/>
            <ac:cxnSpMk id="81" creationId="{5B2D3F3D-A0BD-468B-ACFC-39C66BE49C18}"/>
          </ac:cxnSpMkLst>
        </pc:cxnChg>
        <pc:cxnChg chg="add mod">
          <ac:chgData name="길 다영" userId="11d3a75bfe554e41" providerId="LiveId" clId="{981D6D07-EE61-4A33-BEC8-3B8C7847B6AB}" dt="2021-07-20T16:21:36.332" v="2383" actId="208"/>
          <ac:cxnSpMkLst>
            <pc:docMk/>
            <pc:sldMk cId="2620173592" sldId="277"/>
            <ac:cxnSpMk id="87" creationId="{74D5B1ED-31FB-4577-A727-E8A252EDEC51}"/>
          </ac:cxnSpMkLst>
        </pc:cxnChg>
      </pc:sldChg>
      <pc:sldChg chg="addSp delSp modSp add mod">
        <pc:chgData name="길 다영" userId="11d3a75bfe554e41" providerId="LiveId" clId="{981D6D07-EE61-4A33-BEC8-3B8C7847B6AB}" dt="2021-07-22T05:03:07.983" v="2684" actId="1582"/>
        <pc:sldMkLst>
          <pc:docMk/>
          <pc:sldMk cId="4001466160" sldId="278"/>
        </pc:sldMkLst>
        <pc:spChg chg="add mod">
          <ac:chgData name="길 다영" userId="11d3a75bfe554e41" providerId="LiveId" clId="{981D6D07-EE61-4A33-BEC8-3B8C7847B6AB}" dt="2021-07-22T04:51:29.113" v="2483" actId="1037"/>
          <ac:spMkLst>
            <pc:docMk/>
            <pc:sldMk cId="4001466160" sldId="278"/>
            <ac:spMk id="4" creationId="{132015AD-FC24-4BB3-AB60-F84A52EEC370}"/>
          </ac:spMkLst>
        </pc:spChg>
        <pc:spChg chg="add del">
          <ac:chgData name="길 다영" userId="11d3a75bfe554e41" providerId="LiveId" clId="{981D6D07-EE61-4A33-BEC8-3B8C7847B6AB}" dt="2021-07-22T04:53:08.389" v="2497" actId="478"/>
          <ac:spMkLst>
            <pc:docMk/>
            <pc:sldMk cId="4001466160" sldId="278"/>
            <ac:spMk id="5" creationId="{5D17ECE5-1A55-400A-89D0-04E038837135}"/>
          </ac:spMkLst>
        </pc:spChg>
        <pc:spChg chg="add del">
          <ac:chgData name="길 다영" userId="11d3a75bfe554e41" providerId="LiveId" clId="{981D6D07-EE61-4A33-BEC8-3B8C7847B6AB}" dt="2021-07-22T04:53:22.272" v="2499" actId="478"/>
          <ac:spMkLst>
            <pc:docMk/>
            <pc:sldMk cId="4001466160" sldId="278"/>
            <ac:spMk id="6" creationId="{F21DDCCB-28CA-4C82-BD63-517053D54907}"/>
          </ac:spMkLst>
        </pc:spChg>
        <pc:spChg chg="add del">
          <ac:chgData name="길 다영" userId="11d3a75bfe554e41" providerId="LiveId" clId="{981D6D07-EE61-4A33-BEC8-3B8C7847B6AB}" dt="2021-07-22T04:53:29.990" v="2501" actId="478"/>
          <ac:spMkLst>
            <pc:docMk/>
            <pc:sldMk cId="4001466160" sldId="278"/>
            <ac:spMk id="7" creationId="{AD1081A7-A000-49DE-BC47-136AEEFDB7E5}"/>
          </ac:spMkLst>
        </pc:spChg>
        <pc:spChg chg="add mod">
          <ac:chgData name="길 다영" userId="11d3a75bfe554e41" providerId="LiveId" clId="{981D6D07-EE61-4A33-BEC8-3B8C7847B6AB}" dt="2021-07-22T04:56:09.932" v="2674" actId="207"/>
          <ac:spMkLst>
            <pc:docMk/>
            <pc:sldMk cId="4001466160" sldId="278"/>
            <ac:spMk id="12" creationId="{737C27EC-CA4C-41F3-B52D-CCF906025205}"/>
          </ac:spMkLst>
        </pc:spChg>
        <pc:spChg chg="add del mod">
          <ac:chgData name="길 다영" userId="11d3a75bfe554e41" providerId="LiveId" clId="{981D6D07-EE61-4A33-BEC8-3B8C7847B6AB}" dt="2021-07-20T16:03:39.069" v="2056" actId="478"/>
          <ac:spMkLst>
            <pc:docMk/>
            <pc:sldMk cId="4001466160" sldId="278"/>
            <ac:spMk id="17" creationId="{6CE568E6-A989-4810-BC11-568A3E4762FC}"/>
          </ac:spMkLst>
        </pc:spChg>
        <pc:spChg chg="mod">
          <ac:chgData name="길 다영" userId="11d3a75bfe554e41" providerId="LiveId" clId="{981D6D07-EE61-4A33-BEC8-3B8C7847B6AB}" dt="2021-07-20T16:04:35.574" v="2058" actId="14100"/>
          <ac:spMkLst>
            <pc:docMk/>
            <pc:sldMk cId="4001466160" sldId="278"/>
            <ac:spMk id="20" creationId="{E3A3481C-5E71-43D5-8193-EF60C8CC4D32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21" creationId="{AAA7D4B6-8271-4EAF-A93D-D7F36BDD8F9F}"/>
          </ac:spMkLst>
        </pc:spChg>
        <pc:spChg chg="add del mod">
          <ac:chgData name="길 다영" userId="11d3a75bfe554e41" providerId="LiveId" clId="{981D6D07-EE61-4A33-BEC8-3B8C7847B6AB}" dt="2021-07-20T16:03:39.069" v="2056" actId="478"/>
          <ac:spMkLst>
            <pc:docMk/>
            <pc:sldMk cId="4001466160" sldId="278"/>
            <ac:spMk id="24" creationId="{654B3FFF-61B4-40A6-A27E-9F576C1A582C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28" creationId="{F32BE050-F21A-4BEB-A308-CDA4380F790D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34" creationId="{D60E66F7-67E4-4726-8FE1-6A0DB3786F13}"/>
          </ac:spMkLst>
        </pc:spChg>
        <pc:spChg chg="add del mod">
          <ac:chgData name="길 다영" userId="11d3a75bfe554e41" providerId="LiveId" clId="{981D6D07-EE61-4A33-BEC8-3B8C7847B6AB}" dt="2021-07-22T04:51:54.931" v="2488" actId="478"/>
          <ac:spMkLst>
            <pc:docMk/>
            <pc:sldMk cId="4001466160" sldId="278"/>
            <ac:spMk id="36" creationId="{A23D36A8-EA26-4409-B3D5-69D950BD72DB}"/>
          </ac:spMkLst>
        </pc:spChg>
        <pc:spChg chg="add mod">
          <ac:chgData name="길 다영" userId="11d3a75bfe554e41" providerId="LiveId" clId="{981D6D07-EE61-4A33-BEC8-3B8C7847B6AB}" dt="2021-07-20T16:20:09.985" v="2365" actId="1036"/>
          <ac:spMkLst>
            <pc:docMk/>
            <pc:sldMk cId="4001466160" sldId="278"/>
            <ac:spMk id="38" creationId="{3C4CACB4-1121-4E92-B156-B0D099EF39D4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40" creationId="{1BDE52D9-FADC-48FC-AA7E-372A6813FA30}"/>
          </ac:spMkLst>
        </pc:spChg>
        <pc:spChg chg="add mod">
          <ac:chgData name="길 다영" userId="11d3a75bfe554e41" providerId="LiveId" clId="{981D6D07-EE61-4A33-BEC8-3B8C7847B6AB}" dt="2021-07-22T04:52:29.257" v="2495" actId="14100"/>
          <ac:spMkLst>
            <pc:docMk/>
            <pc:sldMk cId="4001466160" sldId="278"/>
            <ac:spMk id="40" creationId="{85436AB6-EB42-4469-99D3-459201B60EDA}"/>
          </ac:spMkLst>
        </pc:spChg>
        <pc:spChg chg="add mod">
          <ac:chgData name="길 다영" userId="11d3a75bfe554e41" providerId="LiveId" clId="{981D6D07-EE61-4A33-BEC8-3B8C7847B6AB}" dt="2021-07-20T16:20:09.985" v="2365" actId="1036"/>
          <ac:spMkLst>
            <pc:docMk/>
            <pc:sldMk cId="4001466160" sldId="278"/>
            <ac:spMk id="41" creationId="{A23967AF-BE93-42DA-B553-27151B12498D}"/>
          </ac:spMkLst>
        </pc:spChg>
        <pc:spChg chg="add mod">
          <ac:chgData name="길 다영" userId="11d3a75bfe554e41" providerId="LiveId" clId="{981D6D07-EE61-4A33-BEC8-3B8C7847B6AB}" dt="2021-07-20T16:20:09.985" v="2365" actId="1036"/>
          <ac:spMkLst>
            <pc:docMk/>
            <pc:sldMk cId="4001466160" sldId="278"/>
            <ac:spMk id="43" creationId="{881307B6-AB44-4A62-8738-99A3A4FBE68D}"/>
          </ac:spMkLst>
        </pc:spChg>
        <pc:spChg chg="add mod">
          <ac:chgData name="길 다영" userId="11d3a75bfe554e41" providerId="LiveId" clId="{981D6D07-EE61-4A33-BEC8-3B8C7847B6AB}" dt="2021-07-22T04:47:39.299" v="2429" actId="14100"/>
          <ac:spMkLst>
            <pc:docMk/>
            <pc:sldMk cId="4001466160" sldId="278"/>
            <ac:spMk id="45" creationId="{077547B1-F4D5-4966-958A-FF851084E247}"/>
          </ac:spMkLst>
        </pc:spChg>
        <pc:spChg chg="add mod">
          <ac:chgData name="길 다영" userId="11d3a75bfe554e41" providerId="LiveId" clId="{981D6D07-EE61-4A33-BEC8-3B8C7847B6AB}" dt="2021-07-20T16:17:40.260" v="2292" actId="1076"/>
          <ac:spMkLst>
            <pc:docMk/>
            <pc:sldMk cId="4001466160" sldId="278"/>
            <ac:spMk id="58" creationId="{29903426-437C-4770-BA68-D2E99EEA8D98}"/>
          </ac:spMkLst>
        </pc:spChg>
        <pc:spChg chg="add mod">
          <ac:chgData name="길 다영" userId="11d3a75bfe554e41" providerId="LiveId" clId="{981D6D07-EE61-4A33-BEC8-3B8C7847B6AB}" dt="2021-07-20T16:17:37.739" v="2291" actId="1076"/>
          <ac:spMkLst>
            <pc:docMk/>
            <pc:sldMk cId="4001466160" sldId="278"/>
            <ac:spMk id="59" creationId="{FA7072C9-974B-4CEE-B57B-21F6D229720D}"/>
          </ac:spMkLst>
        </pc:spChg>
        <pc:spChg chg="add mod">
          <ac:chgData name="길 다영" userId="11d3a75bfe554e41" providerId="LiveId" clId="{981D6D07-EE61-4A33-BEC8-3B8C7847B6AB}" dt="2021-07-20T16:21:50.669" v="2384" actId="208"/>
          <ac:spMkLst>
            <pc:docMk/>
            <pc:sldMk cId="4001466160" sldId="278"/>
            <ac:spMk id="60" creationId="{754E25F0-C9B3-492B-AA22-AF2A39494105}"/>
          </ac:spMkLst>
        </pc:spChg>
        <pc:spChg chg="add mod">
          <ac:chgData name="길 다영" userId="11d3a75bfe554e41" providerId="LiveId" clId="{981D6D07-EE61-4A33-BEC8-3B8C7847B6AB}" dt="2021-07-20T16:21:50.669" v="2384" actId="208"/>
          <ac:spMkLst>
            <pc:docMk/>
            <pc:sldMk cId="4001466160" sldId="278"/>
            <ac:spMk id="63" creationId="{6F39F26F-452F-4048-A8DF-425A301402FC}"/>
          </ac:spMkLst>
        </pc:spChg>
        <pc:spChg chg="add mod">
          <ac:chgData name="길 다영" userId="11d3a75bfe554e41" providerId="LiveId" clId="{981D6D07-EE61-4A33-BEC8-3B8C7847B6AB}" dt="2021-07-20T16:22:06.224" v="2385" actId="208"/>
          <ac:spMkLst>
            <pc:docMk/>
            <pc:sldMk cId="4001466160" sldId="278"/>
            <ac:spMk id="75" creationId="{9457C557-1316-42BE-86C5-F13630DA2B71}"/>
          </ac:spMkLst>
        </pc:spChg>
        <pc:spChg chg="add mod">
          <ac:chgData name="길 다영" userId="11d3a75bfe554e41" providerId="LiveId" clId="{981D6D07-EE61-4A33-BEC8-3B8C7847B6AB}" dt="2021-07-20T16:22:10.353" v="2386" actId="208"/>
          <ac:spMkLst>
            <pc:docMk/>
            <pc:sldMk cId="4001466160" sldId="278"/>
            <ac:spMk id="81" creationId="{1A8DC6BA-48CE-47FD-96D1-6818C2857CD1}"/>
          </ac:spMkLst>
        </pc:spChg>
        <pc:spChg chg="add mod">
          <ac:chgData name="길 다영" userId="11d3a75bfe554e41" providerId="LiveId" clId="{981D6D07-EE61-4A33-BEC8-3B8C7847B6AB}" dt="2021-07-20T16:22:06.224" v="2385" actId="208"/>
          <ac:spMkLst>
            <pc:docMk/>
            <pc:sldMk cId="4001466160" sldId="278"/>
            <ac:spMk id="84" creationId="{1D7D1342-F1A0-4640-B5DC-B4C87EA60A48}"/>
          </ac:spMkLst>
        </pc:spChg>
        <pc:spChg chg="add del mod">
          <ac:chgData name="길 다영" userId="11d3a75bfe554e41" providerId="LiveId" clId="{981D6D07-EE61-4A33-BEC8-3B8C7847B6AB}" dt="2021-07-20T16:22:39.819" v="2389" actId="21"/>
          <ac:spMkLst>
            <pc:docMk/>
            <pc:sldMk cId="4001466160" sldId="278"/>
            <ac:spMk id="86" creationId="{EFEFD242-E87B-479B-9122-BF8FB0E4ACD5}"/>
          </ac:spMkLst>
        </pc:spChg>
        <pc:spChg chg="add mod">
          <ac:chgData name="길 다영" userId="11d3a75bfe554e41" providerId="LiveId" clId="{981D6D07-EE61-4A33-BEC8-3B8C7847B6AB}" dt="2021-07-20T16:24:34.602" v="2416" actId="1076"/>
          <ac:spMkLst>
            <pc:docMk/>
            <pc:sldMk cId="4001466160" sldId="278"/>
            <ac:spMk id="87" creationId="{4B3D69CD-98C1-4E48-B6B2-6806814B6458}"/>
          </ac:spMkLst>
        </pc:spChg>
        <pc:spChg chg="add mod">
          <ac:chgData name="길 다영" userId="11d3a75bfe554e41" providerId="LiveId" clId="{981D6D07-EE61-4A33-BEC8-3B8C7847B6AB}" dt="2021-07-20T16:24:48.821" v="2423" actId="1076"/>
          <ac:spMkLst>
            <pc:docMk/>
            <pc:sldMk cId="4001466160" sldId="278"/>
            <ac:spMk id="88" creationId="{0899B645-4950-4F27-9764-65B1BE7C630C}"/>
          </ac:spMkLst>
        </pc:spChg>
        <pc:spChg chg="add mod">
          <ac:chgData name="길 다영" userId="11d3a75bfe554e41" providerId="LiveId" clId="{981D6D07-EE61-4A33-BEC8-3B8C7847B6AB}" dt="2021-07-20T16:24:46.179" v="2422" actId="1076"/>
          <ac:spMkLst>
            <pc:docMk/>
            <pc:sldMk cId="4001466160" sldId="278"/>
            <ac:spMk id="89" creationId="{0185BC7D-DFE3-41DC-8F46-10D6905974B1}"/>
          </ac:spMkLst>
        </pc:spChg>
        <pc:spChg chg="add mod">
          <ac:chgData name="길 다영" userId="11d3a75bfe554e41" providerId="LiveId" clId="{981D6D07-EE61-4A33-BEC8-3B8C7847B6AB}" dt="2021-07-20T16:25:02.874" v="2428" actId="1076"/>
          <ac:spMkLst>
            <pc:docMk/>
            <pc:sldMk cId="4001466160" sldId="278"/>
            <ac:spMk id="90" creationId="{0478D700-F461-417E-82FD-5CC79AC1EE71}"/>
          </ac:spMkLst>
        </pc:spChg>
        <pc:picChg chg="del">
          <ac:chgData name="길 다영" userId="11d3a75bfe554e41" providerId="LiveId" clId="{981D6D07-EE61-4A33-BEC8-3B8C7847B6AB}" dt="2021-07-20T15:41:30.176" v="1564" actId="478"/>
          <ac:picMkLst>
            <pc:docMk/>
            <pc:sldMk cId="4001466160" sldId="278"/>
            <ac:picMk id="4" creationId="{D7E923C6-15D1-4829-8F72-B004F02791CC}"/>
          </ac:picMkLst>
        </pc:picChg>
        <pc:picChg chg="del mod modCrop">
          <ac:chgData name="길 다영" userId="11d3a75bfe554e41" providerId="LiveId" clId="{981D6D07-EE61-4A33-BEC8-3B8C7847B6AB}" dt="2021-07-20T16:03:39.069" v="2056" actId="478"/>
          <ac:picMkLst>
            <pc:docMk/>
            <pc:sldMk cId="4001466160" sldId="278"/>
            <ac:picMk id="6" creationId="{C1C9F729-87B1-4C69-A728-5ECA98FEAFA2}"/>
          </ac:picMkLst>
        </pc:picChg>
        <pc:picChg chg="add del mod modCrop">
          <ac:chgData name="길 다영" userId="11d3a75bfe554e41" providerId="LiveId" clId="{981D6D07-EE61-4A33-BEC8-3B8C7847B6AB}" dt="2021-07-20T16:15:49.021" v="2273" actId="478"/>
          <ac:picMkLst>
            <pc:docMk/>
            <pc:sldMk cId="4001466160" sldId="278"/>
            <ac:picMk id="22" creationId="{B94CF49D-D89D-4336-BE79-6D673D744E80}"/>
          </ac:picMkLst>
        </pc:picChg>
        <pc:picChg chg="add mod modCrop">
          <ac:chgData name="길 다영" userId="11d3a75bfe554e41" providerId="LiveId" clId="{981D6D07-EE61-4A33-BEC8-3B8C7847B6AB}" dt="2021-07-20T16:20:09.985" v="2365" actId="1036"/>
          <ac:picMkLst>
            <pc:docMk/>
            <pc:sldMk cId="4001466160" sldId="278"/>
            <ac:picMk id="26" creationId="{77F3D6F7-C777-48C6-A7E5-1CF35291DF46}"/>
          </ac:picMkLst>
        </pc:picChg>
        <pc:picChg chg="del">
          <ac:chgData name="길 다영" userId="11d3a75bfe554e41" providerId="LiveId" clId="{981D6D07-EE61-4A33-BEC8-3B8C7847B6AB}" dt="2021-07-20T15:41:27.171" v="1563" actId="478"/>
          <ac:picMkLst>
            <pc:docMk/>
            <pc:sldMk cId="4001466160" sldId="278"/>
            <ac:picMk id="42" creationId="{B7971885-B243-459F-97F1-9D62179B3604}"/>
          </ac:picMkLst>
        </pc:picChg>
        <pc:picChg chg="add del mod">
          <ac:chgData name="길 다영" userId="11d3a75bfe554e41" providerId="LiveId" clId="{981D6D07-EE61-4A33-BEC8-3B8C7847B6AB}" dt="2021-07-22T04:59:06.411" v="2680"/>
          <ac:picMkLst>
            <pc:docMk/>
            <pc:sldMk cId="4001466160" sldId="278"/>
            <ac:picMk id="46" creationId="{0B80B1B6-BA7F-4DCE-9495-73334F02357D}"/>
          </ac:picMkLst>
        </pc:picChg>
        <pc:picChg chg="add mod">
          <ac:chgData name="길 다영" userId="11d3a75bfe554e41" providerId="LiveId" clId="{981D6D07-EE61-4A33-BEC8-3B8C7847B6AB}" dt="2021-07-20T16:18:03.131" v="2298" actId="1076"/>
          <ac:picMkLst>
            <pc:docMk/>
            <pc:sldMk cId="4001466160" sldId="278"/>
            <ac:picMk id="53" creationId="{35331AB5-F05C-4831-8C7A-467D631B88CF}"/>
          </ac:picMkLst>
        </pc:picChg>
        <pc:picChg chg="add mod">
          <ac:chgData name="길 다영" userId="11d3a75bfe554e41" providerId="LiveId" clId="{981D6D07-EE61-4A33-BEC8-3B8C7847B6AB}" dt="2021-07-20T16:17:56.741" v="2296" actId="14100"/>
          <ac:picMkLst>
            <pc:docMk/>
            <pc:sldMk cId="4001466160" sldId="278"/>
            <ac:picMk id="55" creationId="{0905C31B-CF76-4A6E-99D5-4E493A11E6E0}"/>
          </ac:picMkLst>
        </pc:picChg>
        <pc:picChg chg="add mod">
          <ac:chgData name="길 다영" userId="11d3a75bfe554e41" providerId="LiveId" clId="{981D6D07-EE61-4A33-BEC8-3B8C7847B6AB}" dt="2021-07-20T16:20:15.690" v="2367" actId="14100"/>
          <ac:picMkLst>
            <pc:docMk/>
            <pc:sldMk cId="4001466160" sldId="278"/>
            <ac:picMk id="72" creationId="{6EE7B182-1EB3-4393-A2F8-DE4749D0AA5F}"/>
          </ac:picMkLst>
        </pc:picChg>
        <pc:cxnChg chg="add mod">
          <ac:chgData name="길 다영" userId="11d3a75bfe554e41" providerId="LiveId" clId="{981D6D07-EE61-4A33-BEC8-3B8C7847B6AB}" dt="2021-07-22T05:03:07.983" v="2684" actId="1582"/>
          <ac:cxnSpMkLst>
            <pc:docMk/>
            <pc:sldMk cId="4001466160" sldId="278"/>
            <ac:cxnSpMk id="9" creationId="{B02B9DA5-8282-4AD3-9F8A-58B17E3F1C5C}"/>
          </ac:cxnSpMkLst>
        </pc:cxnChg>
        <pc:cxnChg chg="add del mod">
          <ac:chgData name="길 다영" userId="11d3a75bfe554e41" providerId="LiveId" clId="{981D6D07-EE61-4A33-BEC8-3B8C7847B6AB}" dt="2021-07-20T16:03:39.069" v="2056" actId="478"/>
          <ac:cxnSpMkLst>
            <pc:docMk/>
            <pc:sldMk cId="4001466160" sldId="278"/>
            <ac:cxnSpMk id="18" creationId="{55A3A760-2D0F-40A8-9DEF-8EF091EB5990}"/>
          </ac:cxnSpMkLst>
        </pc:cxnChg>
        <pc:cxnChg chg="del mod">
          <ac:chgData name="길 다영" userId="11d3a75bfe554e41" providerId="LiveId" clId="{981D6D07-EE61-4A33-BEC8-3B8C7847B6AB}" dt="2021-07-20T15:41:30.176" v="1564" actId="478"/>
          <ac:cxnSpMkLst>
            <pc:docMk/>
            <pc:sldMk cId="4001466160" sldId="278"/>
            <ac:cxnSpMk id="23" creationId="{015EAC48-AE10-47F8-ABD2-A3002543B6FB}"/>
          </ac:cxnSpMkLst>
        </pc:cxnChg>
        <pc:cxnChg chg="del mod">
          <ac:chgData name="길 다영" userId="11d3a75bfe554e41" providerId="LiveId" clId="{981D6D07-EE61-4A33-BEC8-3B8C7847B6AB}" dt="2021-07-20T15:41:30.176" v="1564" actId="478"/>
          <ac:cxnSpMkLst>
            <pc:docMk/>
            <pc:sldMk cId="4001466160" sldId="278"/>
            <ac:cxnSpMk id="36" creationId="{02D47562-D0C4-4A5E-AB1B-61486CA65C96}"/>
          </ac:cxnSpMkLst>
        </pc:cxnChg>
        <pc:cxnChg chg="add mod">
          <ac:chgData name="길 다영" userId="11d3a75bfe554e41" providerId="LiveId" clId="{981D6D07-EE61-4A33-BEC8-3B8C7847B6AB}" dt="2021-07-20T16:20:09.985" v="2365" actId="1036"/>
          <ac:cxnSpMkLst>
            <pc:docMk/>
            <pc:sldMk cId="4001466160" sldId="278"/>
            <ac:cxnSpMk id="39" creationId="{6929F5CA-5312-4440-B2C3-A712152A5B61}"/>
          </ac:cxnSpMkLst>
        </pc:cxnChg>
        <pc:cxnChg chg="add mod">
          <ac:chgData name="길 다영" userId="11d3a75bfe554e41" providerId="LiveId" clId="{981D6D07-EE61-4A33-BEC8-3B8C7847B6AB}" dt="2021-07-22T04:47:39.299" v="2429" actId="14100"/>
          <ac:cxnSpMkLst>
            <pc:docMk/>
            <pc:sldMk cId="4001466160" sldId="278"/>
            <ac:cxnSpMk id="44" creationId="{5D6F1915-A9C4-4C5B-84E4-9BF9F6DA0D2F}"/>
          </ac:cxnSpMkLst>
        </pc:cxnChg>
        <pc:cxnChg chg="add mod">
          <ac:chgData name="길 다영" userId="11d3a75bfe554e41" providerId="LiveId" clId="{981D6D07-EE61-4A33-BEC8-3B8C7847B6AB}" dt="2021-07-20T16:21:50.669" v="2384" actId="208"/>
          <ac:cxnSpMkLst>
            <pc:docMk/>
            <pc:sldMk cId="4001466160" sldId="278"/>
            <ac:cxnSpMk id="61" creationId="{1609A251-E4F8-4FF1-B03E-1BA13DB714BC}"/>
          </ac:cxnSpMkLst>
        </pc:cxnChg>
        <pc:cxnChg chg="add mod">
          <ac:chgData name="길 다영" userId="11d3a75bfe554e41" providerId="LiveId" clId="{981D6D07-EE61-4A33-BEC8-3B8C7847B6AB}" dt="2021-07-22T04:47:39.299" v="2429" actId="14100"/>
          <ac:cxnSpMkLst>
            <pc:docMk/>
            <pc:sldMk cId="4001466160" sldId="278"/>
            <ac:cxnSpMk id="64" creationId="{F055DB24-8EB8-4DA9-96B8-98DD256866A5}"/>
          </ac:cxnSpMkLst>
        </pc:cxnChg>
        <pc:cxnChg chg="add mod">
          <ac:chgData name="길 다영" userId="11d3a75bfe554e41" providerId="LiveId" clId="{981D6D07-EE61-4A33-BEC8-3B8C7847B6AB}" dt="2021-07-20T16:22:06.224" v="2385" actId="208"/>
          <ac:cxnSpMkLst>
            <pc:docMk/>
            <pc:sldMk cId="4001466160" sldId="278"/>
            <ac:cxnSpMk id="76" creationId="{C2D0C4B1-CBD0-45A4-B93B-2EED84AAD6D2}"/>
          </ac:cxnSpMkLst>
        </pc:cxnChg>
        <pc:cxnChg chg="add mod">
          <ac:chgData name="길 다영" userId="11d3a75bfe554e41" providerId="LiveId" clId="{981D6D07-EE61-4A33-BEC8-3B8C7847B6AB}" dt="2021-07-20T16:22:10.353" v="2386" actId="208"/>
          <ac:cxnSpMkLst>
            <pc:docMk/>
            <pc:sldMk cId="4001466160" sldId="278"/>
            <ac:cxnSpMk id="85" creationId="{C5619F10-ED51-4C4B-ACC5-6248D15400BB}"/>
          </ac:cxnSpMkLst>
        </pc:cxnChg>
      </pc:sldChg>
      <pc:sldChg chg="delSp modSp add mod">
        <pc:chgData name="길 다영" userId="11d3a75bfe554e41" providerId="LiveId" clId="{981D6D07-EE61-4A33-BEC8-3B8C7847B6AB}" dt="2021-07-22T05:01:48.111" v="2683" actId="478"/>
        <pc:sldMkLst>
          <pc:docMk/>
          <pc:sldMk cId="2448132107" sldId="279"/>
        </pc:sldMkLst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" creationId="{132015AD-FC24-4BB3-AB60-F84A52EEC370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12" creationId="{737C27EC-CA4C-41F3-B52D-CCF906025205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38" creationId="{3C4CACB4-1121-4E92-B156-B0D099EF39D4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0" creationId="{85436AB6-EB42-4469-99D3-459201B60EDA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1" creationId="{A23967AF-BE93-42DA-B553-27151B12498D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43" creationId="{881307B6-AB44-4A62-8738-99A3A4FBE68D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5" creationId="{077547B1-F4D5-4966-958A-FF851084E247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58" creationId="{29903426-437C-4770-BA68-D2E99EEA8D98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59" creationId="{FA7072C9-974B-4CEE-B57B-21F6D229720D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60" creationId="{754E25F0-C9B3-492B-AA22-AF2A39494105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63" creationId="{6F39F26F-452F-4048-A8DF-425A301402FC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75" creationId="{9457C557-1316-42BE-86C5-F13630DA2B71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81" creationId="{1A8DC6BA-48CE-47FD-96D1-6818C2857CD1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84" creationId="{1D7D1342-F1A0-4640-B5DC-B4C87EA60A48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87" creationId="{4B3D69CD-98C1-4E48-B6B2-6806814B6458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88" creationId="{0899B645-4950-4F27-9764-65B1BE7C630C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89" creationId="{0185BC7D-DFE3-41DC-8F46-10D6905974B1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90" creationId="{0478D700-F461-417E-82FD-5CC79AC1EE71}"/>
          </ac:spMkLst>
        </pc:spChg>
        <pc:picChg chg="del">
          <ac:chgData name="길 다영" userId="11d3a75bfe554e41" providerId="LiveId" clId="{981D6D07-EE61-4A33-BEC8-3B8C7847B6AB}" dt="2021-07-22T05:01:48.111" v="2683" actId="478"/>
          <ac:picMkLst>
            <pc:docMk/>
            <pc:sldMk cId="2448132107" sldId="279"/>
            <ac:picMk id="26" creationId="{77F3D6F7-C777-48C6-A7E5-1CF35291DF46}"/>
          </ac:picMkLst>
        </pc:picChg>
        <pc:picChg chg="del">
          <ac:chgData name="길 다영" userId="11d3a75bfe554e41" providerId="LiveId" clId="{981D6D07-EE61-4A33-BEC8-3B8C7847B6AB}" dt="2021-07-22T05:01:45.701" v="2682" actId="478"/>
          <ac:picMkLst>
            <pc:docMk/>
            <pc:sldMk cId="2448132107" sldId="279"/>
            <ac:picMk id="53" creationId="{35331AB5-F05C-4831-8C7A-467D631B88CF}"/>
          </ac:picMkLst>
        </pc:picChg>
        <pc:picChg chg="del">
          <ac:chgData name="길 다영" userId="11d3a75bfe554e41" providerId="LiveId" clId="{981D6D07-EE61-4A33-BEC8-3B8C7847B6AB}" dt="2021-07-22T05:01:45.701" v="2682" actId="478"/>
          <ac:picMkLst>
            <pc:docMk/>
            <pc:sldMk cId="2448132107" sldId="279"/>
            <ac:picMk id="55" creationId="{0905C31B-CF76-4A6E-99D5-4E493A11E6E0}"/>
          </ac:picMkLst>
        </pc:picChg>
        <pc:picChg chg="del">
          <ac:chgData name="길 다영" userId="11d3a75bfe554e41" providerId="LiveId" clId="{981D6D07-EE61-4A33-BEC8-3B8C7847B6AB}" dt="2021-07-22T05:01:48.111" v="2683" actId="478"/>
          <ac:picMkLst>
            <pc:docMk/>
            <pc:sldMk cId="2448132107" sldId="279"/>
            <ac:picMk id="72" creationId="{6EE7B182-1EB3-4393-A2F8-DE4749D0AA5F}"/>
          </ac:picMkLst>
        </pc:pic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9" creationId="{B02B9DA5-8282-4AD3-9F8A-58B17E3F1C5C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39" creationId="{6929F5CA-5312-4440-B2C3-A712152A5B61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44" creationId="{5D6F1915-A9C4-4C5B-84E4-9BF9F6DA0D2F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61" creationId="{1609A251-E4F8-4FF1-B03E-1BA13DB714BC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64" creationId="{F055DB24-8EB8-4DA9-96B8-98DD256866A5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76" creationId="{C2D0C4B1-CBD0-45A4-B93B-2EED84AAD6D2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85" creationId="{C5619F10-ED51-4C4B-ACC5-6248D15400BB}"/>
          </ac:cxnSpMkLst>
        </pc:cxnChg>
      </pc:sldChg>
      <pc:sldChg chg="add del ord">
        <pc:chgData name="길 다영" userId="11d3a75bfe554e41" providerId="LiveId" clId="{981D6D07-EE61-4A33-BEC8-3B8C7847B6AB}" dt="2021-07-20T16:12:10.520" v="2162" actId="2696"/>
        <pc:sldMkLst>
          <pc:docMk/>
          <pc:sldMk cId="3298467675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59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786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038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954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76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15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56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97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854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15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607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609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523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a5c1fcd7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a5c1fcd7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4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244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353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577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27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528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56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set1995/Horizon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00075" y="1657375"/>
            <a:ext cx="3060000" cy="7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600075" y="1943100"/>
            <a:ext cx="3844334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700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r>
              <a:rPr lang="en-US" altLang="ko-KR" sz="27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 </a:t>
            </a:r>
            <a:r>
              <a:rPr lang="ko-KR" altLang="en-US" sz="27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코드 분석</a:t>
            </a:r>
            <a:endParaRPr sz="16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628650" y="3100400"/>
            <a:ext cx="306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/>
          <p:nvPr/>
        </p:nvSpPr>
        <p:spPr>
          <a:xfrm>
            <a:off x="628650" y="2453725"/>
            <a:ext cx="23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길다영</a:t>
            </a:r>
            <a:endParaRPr dirty="0"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09900" y="3119669"/>
            <a:ext cx="3189468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2021. 07. 19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solidFill>
                <a:schemeClr val="dk1"/>
              </a:solidFill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  <a:hlinkClick r:id="rId3"/>
              </a:rPr>
              <a:t>https://github.com/sunset1995/HorizonNet</a:t>
            </a:r>
            <a:r>
              <a:rPr 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참고</a:t>
            </a:r>
            <a:r>
              <a:rPr lang="en-US" altLang="ko-KR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.</a:t>
            </a:r>
            <a:endParaRPr sz="1200" dirty="0">
              <a:solidFill>
                <a:schemeClr val="dk1"/>
              </a:solidFill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EF556B54-F492-4365-8374-54F6FB72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52" y="288818"/>
            <a:ext cx="8105353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train.py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/train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/valid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batch_size_train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1 --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num_workers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0 --id model_bs1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65575-BC28-42F5-965C-3DC9FA59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78"/>
          <a:stretch/>
        </p:blipFill>
        <p:spPr>
          <a:xfrm>
            <a:off x="734248" y="2074180"/>
            <a:ext cx="3298095" cy="10762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EC35BF-4E72-4694-804D-08B8EF0B0799}"/>
              </a:ext>
            </a:extLst>
          </p:cNvPr>
          <p:cNvSpPr/>
          <p:nvPr/>
        </p:nvSpPr>
        <p:spPr>
          <a:xfrm>
            <a:off x="2587983" y="2605441"/>
            <a:ext cx="974912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334ED4-479E-4B3E-A47C-969BA0195640}"/>
              </a:ext>
            </a:extLst>
          </p:cNvPr>
          <p:cNvSpPr/>
          <p:nvPr/>
        </p:nvSpPr>
        <p:spPr>
          <a:xfrm>
            <a:off x="2000795" y="2823939"/>
            <a:ext cx="1178858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59971A-6FFF-4D23-9FDC-964ED3D5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842" y="1505355"/>
            <a:ext cx="2990675" cy="33493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118523-15E7-48C3-81BA-029552577037}"/>
              </a:ext>
            </a:extLst>
          </p:cNvPr>
          <p:cNvSpPr/>
          <p:nvPr/>
        </p:nvSpPr>
        <p:spPr>
          <a:xfrm>
            <a:off x="5181600" y="1598797"/>
            <a:ext cx="2597524" cy="126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6A873-65FD-4B5D-8A43-1C41963E6DF3}"/>
              </a:ext>
            </a:extLst>
          </p:cNvPr>
          <p:cNvSpPr txBox="1"/>
          <p:nvPr/>
        </p:nvSpPr>
        <p:spPr>
          <a:xfrm>
            <a:off x="5786695" y="962802"/>
            <a:ext cx="1387333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Epoch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만큼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for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문 돌림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EF6B18F-3CB4-4D05-93CC-0EB8B88413AE}"/>
              </a:ext>
            </a:extLst>
          </p:cNvPr>
          <p:cNvCxnSpPr>
            <a:cxnSpLocks/>
            <a:stCxn id="21" idx="0"/>
            <a:endCxn id="23" idx="2"/>
          </p:cNvCxnSpPr>
          <p:nvPr/>
        </p:nvCxnSpPr>
        <p:spPr>
          <a:xfrm flipV="1">
            <a:off x="6480362" y="1216718"/>
            <a:ext cx="0" cy="382079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train.py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4B5D351-77C2-47A3-AA71-1CB535782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78"/>
          <a:stretch/>
        </p:blipFill>
        <p:spPr>
          <a:xfrm>
            <a:off x="717378" y="2061999"/>
            <a:ext cx="3532781" cy="115284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68EF2D-07C1-4BBC-8FDB-E389853CEA7F}"/>
              </a:ext>
            </a:extLst>
          </p:cNvPr>
          <p:cNvSpPr/>
          <p:nvPr/>
        </p:nvSpPr>
        <p:spPr>
          <a:xfrm>
            <a:off x="2731051" y="2633332"/>
            <a:ext cx="900000" cy="11414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4A9C28-22E6-476D-A683-A46A20B3FC81}"/>
              </a:ext>
            </a:extLst>
          </p:cNvPr>
          <p:cNvSpPr/>
          <p:nvPr/>
        </p:nvSpPr>
        <p:spPr>
          <a:xfrm>
            <a:off x="2111672" y="2864555"/>
            <a:ext cx="1224000" cy="11414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548EED4-6EE2-477C-B515-753C9F0AAA48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181051" y="504266"/>
            <a:ext cx="2143984" cy="212906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2D3E56E-4306-4416-8E9B-B580A543DF1C}"/>
              </a:ext>
            </a:extLst>
          </p:cNvPr>
          <p:cNvCxnSpPr/>
          <p:nvPr/>
        </p:nvCxnSpPr>
        <p:spPr>
          <a:xfrm>
            <a:off x="4893842" y="504266"/>
            <a:ext cx="8640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A816373-F459-47EE-BB40-6E28639926C7}"/>
              </a:ext>
            </a:extLst>
          </p:cNvPr>
          <p:cNvCxnSpPr>
            <a:cxnSpLocks/>
          </p:cNvCxnSpPr>
          <p:nvPr/>
        </p:nvCxnSpPr>
        <p:spPr>
          <a:xfrm>
            <a:off x="5831776" y="504266"/>
            <a:ext cx="837965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9F8F84B-9EFF-4851-9C78-6790E2CA7BBF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335672" y="504266"/>
            <a:ext cx="2964275" cy="241736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6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3027712" y="1850237"/>
            <a:ext cx="3088575" cy="1443025"/>
            <a:chOff x="2973481" y="1462393"/>
            <a:chExt cx="3088575" cy="1443025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2973481" y="1748118"/>
              <a:ext cx="3059999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2. Pre-Processing</a:t>
              </a: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2"/>
              <a:ext cx="3059999" cy="646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dirty="0">
                <a:solidFill>
                  <a:schemeClr val="bg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Preprocess.py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4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23738"/>
            <a:ext cx="376695" cy="4719762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Pre-processing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98070" y="228543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2.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821676" y="423738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49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https://velog.io/@arittung/3D-Room-Reconstruction-Using-HorizonNet-%EC%B4%88%EA%B8%B0-%ED%99%98%EA%B2%BD-%EC%84%A4%EC%A0%95-HorizonNet-%EC%8B%A4%ED%96%89</a:t>
            </a:r>
            <a:endParaRPr lang="ko-KR" altLang="en-US" sz="900" dirty="0">
              <a:solidFill>
                <a:srgbClr val="4A4533"/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68" y="2098379"/>
            <a:ext cx="428523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preprocess.py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assets/demo.png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716879" y="2464255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2A9AF2-E4F7-4043-A3B6-7F7EC3097172}"/>
              </a:ext>
            </a:extLst>
          </p:cNvPr>
          <p:cNvSpPr txBox="1"/>
          <p:nvPr/>
        </p:nvSpPr>
        <p:spPr>
          <a:xfrm>
            <a:off x="4357486" y="902886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demo.aligned_rgb.png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AEBD12-AFE6-474E-AF59-ED85849D9F4E}"/>
              </a:ext>
            </a:extLst>
          </p:cNvPr>
          <p:cNvSpPr txBox="1"/>
          <p:nvPr/>
        </p:nvSpPr>
        <p:spPr>
          <a:xfrm>
            <a:off x="4357486" y="3380582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demo.aligned_line.png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20C06D-C5AE-49C9-9063-A81439DF5EB2}"/>
              </a:ext>
            </a:extLst>
          </p:cNvPr>
          <p:cNvSpPr txBox="1"/>
          <p:nvPr/>
        </p:nvSpPr>
        <p:spPr>
          <a:xfrm>
            <a:off x="4357486" y="4261016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demo_VP.txt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3B0165DF-DDFE-4E37-BF37-4D177B67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95" y="900927"/>
            <a:ext cx="2602006" cy="13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BA0E611A-2465-4A41-9092-000C4B464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95" y="2388240"/>
            <a:ext cx="2602006" cy="13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88904F10-025B-442B-A915-F2C08FFA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3850113"/>
            <a:ext cx="1668916" cy="6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A581EBD6-2A0B-4492-A525-6DE77867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0" y="279546"/>
            <a:ext cx="2503776" cy="125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494AE4F-08D4-414D-8ECC-CCBC5A441BE6}"/>
              </a:ext>
            </a:extLst>
          </p:cNvPr>
          <p:cNvSpPr/>
          <p:nvPr/>
        </p:nvSpPr>
        <p:spPr>
          <a:xfrm>
            <a:off x="2296838" y="2155990"/>
            <a:ext cx="820944" cy="145512"/>
          </a:xfrm>
          <a:prstGeom prst="roundRect">
            <a:avLst/>
          </a:prstGeom>
          <a:solidFill>
            <a:schemeClr val="bg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1292E-5EA0-4291-A43B-C7C8A4783EE3}"/>
              </a:ext>
            </a:extLst>
          </p:cNvPr>
          <p:cNvSpPr txBox="1"/>
          <p:nvPr/>
        </p:nvSpPr>
        <p:spPr>
          <a:xfrm>
            <a:off x="2775751" y="1581862"/>
            <a:ext cx="1048705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assets/demo.png 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10C395E-DFD7-4945-8047-546626A315F9}"/>
              </a:ext>
            </a:extLst>
          </p:cNvPr>
          <p:cNvCxnSpPr>
            <a:stCxn id="38" idx="0"/>
            <a:endCxn id="1039" idx="2"/>
          </p:cNvCxnSpPr>
          <p:nvPr/>
        </p:nvCxnSpPr>
        <p:spPr>
          <a:xfrm flipH="1" flipV="1">
            <a:off x="2035598" y="1531435"/>
            <a:ext cx="671712" cy="62455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9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23738"/>
            <a:ext cx="376695" cy="4719762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Pre-processing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98070" y="228543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2.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18" y="211373"/>
            <a:ext cx="428523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preprocess.py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assets/demo.png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EED9CC-AC79-45F0-AA6C-127187BEFFA4}"/>
              </a:ext>
            </a:extLst>
          </p:cNvPr>
          <p:cNvSpPr/>
          <p:nvPr/>
        </p:nvSpPr>
        <p:spPr>
          <a:xfrm>
            <a:off x="597452" y="4631107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FC4A67-86C8-4090-86C9-85CC7A8D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18" y="651774"/>
            <a:ext cx="3972123" cy="39721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CD58B0-E6E8-4B76-90CE-EC5AE73B9721}"/>
              </a:ext>
            </a:extLst>
          </p:cNvPr>
          <p:cNvSpPr/>
          <p:nvPr/>
        </p:nvSpPr>
        <p:spPr>
          <a:xfrm>
            <a:off x="989397" y="1470230"/>
            <a:ext cx="4243022" cy="550052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2D313-1037-4E64-B661-DEB769753BD5}"/>
              </a:ext>
            </a:extLst>
          </p:cNvPr>
          <p:cNvSpPr txBox="1"/>
          <p:nvPr/>
        </p:nvSpPr>
        <p:spPr>
          <a:xfrm>
            <a:off x="6062210" y="1537507"/>
            <a:ext cx="183221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파노라마 사진에서</a:t>
            </a:r>
          </a:p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edge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와 소실점을 찾음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AF26925-FE69-4778-9FD3-55D6F71976B3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5232419" y="1745256"/>
            <a:ext cx="829791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9008F5-D77A-47E6-92E4-FF2CE18CF108}"/>
              </a:ext>
            </a:extLst>
          </p:cNvPr>
          <p:cNvSpPr/>
          <p:nvPr/>
        </p:nvSpPr>
        <p:spPr>
          <a:xfrm>
            <a:off x="6422571" y="1737998"/>
            <a:ext cx="281131" cy="162000"/>
          </a:xfrm>
          <a:prstGeom prst="roundRect">
            <a:avLst/>
          </a:prstGeom>
          <a:solidFill>
            <a:schemeClr val="accent6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ABF59D1-F33B-498B-9B95-AEEE0D0517EA}"/>
              </a:ext>
            </a:extLst>
          </p:cNvPr>
          <p:cNvSpPr/>
          <p:nvPr/>
        </p:nvSpPr>
        <p:spPr>
          <a:xfrm>
            <a:off x="6841084" y="1737999"/>
            <a:ext cx="324000" cy="163369"/>
          </a:xfrm>
          <a:prstGeom prst="roundRect">
            <a:avLst/>
          </a:prstGeom>
          <a:solidFill>
            <a:schemeClr val="accent6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AD0D97A-3038-42C4-A6DA-F4A7960C0BA8}"/>
              </a:ext>
            </a:extLst>
          </p:cNvPr>
          <p:cNvCxnSpPr>
            <a:cxnSpLocks/>
            <a:stCxn id="6" idx="1"/>
            <a:endCxn id="68" idx="2"/>
          </p:cNvCxnSpPr>
          <p:nvPr/>
        </p:nvCxnSpPr>
        <p:spPr>
          <a:xfrm flipH="1" flipV="1">
            <a:off x="5979136" y="1346574"/>
            <a:ext cx="443435" cy="47242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4D0A146-F5C2-4F7E-B517-7DE665345335}"/>
              </a:ext>
            </a:extLst>
          </p:cNvPr>
          <p:cNvCxnSpPr>
            <a:cxnSpLocks/>
            <a:stCxn id="31" idx="3"/>
            <a:endCxn id="74" idx="2"/>
          </p:cNvCxnSpPr>
          <p:nvPr/>
        </p:nvCxnSpPr>
        <p:spPr>
          <a:xfrm flipV="1">
            <a:off x="7165084" y="1220855"/>
            <a:ext cx="938991" cy="59882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397266-E374-428E-AC94-380714AF956E}"/>
              </a:ext>
            </a:extLst>
          </p:cNvPr>
          <p:cNvSpPr/>
          <p:nvPr/>
        </p:nvSpPr>
        <p:spPr>
          <a:xfrm>
            <a:off x="960280" y="2225998"/>
            <a:ext cx="4243022" cy="493328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2F4647-E080-45B0-BC44-08FDB40E0C2C}"/>
              </a:ext>
            </a:extLst>
          </p:cNvPr>
          <p:cNvSpPr txBox="1"/>
          <p:nvPr/>
        </p:nvSpPr>
        <p:spPr>
          <a:xfrm>
            <a:off x="6033093" y="2264913"/>
            <a:ext cx="213748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소실점 가진 이미지를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align </a:t>
            </a:r>
          </a:p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구부려진 사진이 펴짐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FCFF98E-7A68-48EF-BED4-388909D6A2A5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5203302" y="2472662"/>
            <a:ext cx="829791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C8C4CAE-33F0-4D76-8EA6-CFAB3D138480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>
            <a:off x="7101837" y="2680411"/>
            <a:ext cx="0" cy="5367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9">
            <a:extLst>
              <a:ext uri="{FF2B5EF4-FFF2-40B4-BE49-F238E27FC236}">
                <a16:creationId xmlns:a16="http://schemas.microsoft.com/office/drawing/2014/main" id="{30D3A291-EC1A-403C-89AC-804D02E7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93" y="3217164"/>
            <a:ext cx="2137488" cy="10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1">
            <a:extLst>
              <a:ext uri="{FF2B5EF4-FFF2-40B4-BE49-F238E27FC236}">
                <a16:creationId xmlns:a16="http://schemas.microsoft.com/office/drawing/2014/main" id="{2AC4C83E-F4B1-46C0-ADDE-D66D9857E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842" y="286280"/>
            <a:ext cx="2120588" cy="106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3">
            <a:extLst>
              <a:ext uri="{FF2B5EF4-FFF2-40B4-BE49-F238E27FC236}">
                <a16:creationId xmlns:a16="http://schemas.microsoft.com/office/drawing/2014/main" id="{022D4D45-9641-4EDD-ADDE-46E163FC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17" y="589993"/>
            <a:ext cx="1668916" cy="6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30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1916206" y="1850237"/>
            <a:ext cx="5829300" cy="1820809"/>
            <a:chOff x="1861975" y="1462393"/>
            <a:chExt cx="5829300" cy="1820809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1861975" y="1689274"/>
              <a:ext cx="5829300" cy="936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3. Estimating Layout with </a:t>
              </a:r>
              <a:r>
                <a:rPr lang="en-US" altLang="ko-KR" sz="2700" dirty="0" err="1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HorizonNet</a:t>
              </a:r>
              <a:endParaRPr lang="en-US" altLang="ko-KR" sz="27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endParaRP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2"/>
              <a:ext cx="3059999" cy="1024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inference.py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/misc/post_proc.py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75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737606" y="495897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49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https://velog.io/@arittung/3D-Room-Reconstruction-Using-HorizonNet-%EC%B4%88%EA%B8%B0-%ED%99%98%EA%B2%BD-%EC%84%A4%EC%A0%95-HorizonNet-%EC%8B%A4%ED%96%89</a:t>
            </a:r>
            <a:endParaRPr lang="ko-KR" altLang="en-US" sz="900" dirty="0">
              <a:solidFill>
                <a:srgbClr val="4A4533"/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68" y="2021435"/>
            <a:ext cx="428523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716879" y="2464255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2A9AF2-E4F7-4043-A3B6-7F7EC3097172}"/>
              </a:ext>
            </a:extLst>
          </p:cNvPr>
          <p:cNvSpPr txBox="1"/>
          <p:nvPr/>
        </p:nvSpPr>
        <p:spPr>
          <a:xfrm>
            <a:off x="4085772" y="1071954"/>
            <a:ext cx="1586111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demo_aligned_rgb.raw.png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20C06D-C5AE-49C9-9063-A81439DF5EB2}"/>
              </a:ext>
            </a:extLst>
          </p:cNvPr>
          <p:cNvSpPr txBox="1"/>
          <p:nvPr/>
        </p:nvSpPr>
        <p:spPr>
          <a:xfrm>
            <a:off x="4219601" y="4171834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demo_aligned_rgb.json</a:t>
            </a:r>
            <a:endParaRPr lang="en-US" altLang="ko-KR" sz="1000" b="0" i="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Perpetua" panose="02020502060401020303" pitchFamily="18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9EBB39B7-8739-4F55-A1D6-5065A402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54" y="1071954"/>
            <a:ext cx="2804797" cy="14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124FD24F-F470-48F8-9289-60840FF6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54" y="2885539"/>
            <a:ext cx="2804796" cy="155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39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50" y="225164"/>
            <a:ext cx="7984202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578611" y="4579782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BF940C-4CE2-4695-80AD-3AE98B22E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6" y="1540083"/>
            <a:ext cx="3462565" cy="187652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45A843-122B-414F-A282-D8C9459DE257}"/>
              </a:ext>
            </a:extLst>
          </p:cNvPr>
          <p:cNvSpPr/>
          <p:nvPr/>
        </p:nvSpPr>
        <p:spPr>
          <a:xfrm>
            <a:off x="967626" y="1523536"/>
            <a:ext cx="2740774" cy="771886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CD8109-18DE-4D14-BDEE-20BDAF54BC9F}"/>
              </a:ext>
            </a:extLst>
          </p:cNvPr>
          <p:cNvCxnSpPr>
            <a:cxnSpLocks/>
            <a:stCxn id="16" idx="0"/>
            <a:endCxn id="22" idx="2"/>
          </p:cNvCxnSpPr>
          <p:nvPr/>
        </p:nvCxnSpPr>
        <p:spPr>
          <a:xfrm flipV="1">
            <a:off x="2338013" y="1067074"/>
            <a:ext cx="0" cy="456462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F80CDD-A509-4D50-96E5-93ECA1C7CBD9}"/>
              </a:ext>
            </a:extLst>
          </p:cNvPr>
          <p:cNvSpPr txBox="1"/>
          <p:nvPr/>
        </p:nvSpPr>
        <p:spPr>
          <a:xfrm>
            <a:off x="1428445" y="813158"/>
            <a:ext cx="181913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Preprocess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된 이미지 불러옴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F6C7C2-0ECF-430C-92C6-FE389442D8B5}"/>
              </a:ext>
            </a:extLst>
          </p:cNvPr>
          <p:cNvSpPr/>
          <p:nvPr/>
        </p:nvSpPr>
        <p:spPr>
          <a:xfrm>
            <a:off x="967626" y="3044650"/>
            <a:ext cx="2740774" cy="40249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C98BFE8-33AC-4E06-8EF9-102F91A28BD6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2338013" y="3447140"/>
            <a:ext cx="0" cy="47658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E62018B-1094-45C0-BD72-E41EEF643EE8}"/>
              </a:ext>
            </a:extLst>
          </p:cNvPr>
          <p:cNvSpPr txBox="1"/>
          <p:nvPr/>
        </p:nvSpPr>
        <p:spPr>
          <a:xfrm>
            <a:off x="1363131" y="3923726"/>
            <a:ext cx="194976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Trained model(</a:t>
            </a:r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pth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파일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불러옴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3B11A3-E5E8-44CB-9227-4C55FADDBC76}"/>
              </a:ext>
            </a:extLst>
          </p:cNvPr>
          <p:cNvSpPr/>
          <p:nvPr/>
        </p:nvSpPr>
        <p:spPr>
          <a:xfrm>
            <a:off x="2613732" y="4208365"/>
            <a:ext cx="1117600" cy="483344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HE샤베트" panose="02020503020101020101" pitchFamily="18" charset="-127"/>
              </a:rPr>
              <a:t>Pth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HE샤베트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HE샤베트" panose="02020503020101020101" pitchFamily="18" charset="-127"/>
              </a:rPr>
              <a:t>파일</a:t>
            </a:r>
            <a:r>
              <a:rPr lang="en-US" altLang="ko-KR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HE샤베트" panose="02020503020101020101" pitchFamily="18" charset="-127"/>
              </a:rPr>
              <a:t>(?)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THE샤베트" panose="020205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F77EA0-ED08-4278-B3E8-47103393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27" y="753753"/>
            <a:ext cx="3294373" cy="3766624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D84B6C-82BB-42B4-8DC2-70B0C83255E9}"/>
              </a:ext>
            </a:extLst>
          </p:cNvPr>
          <p:cNvSpPr/>
          <p:nvPr/>
        </p:nvSpPr>
        <p:spPr>
          <a:xfrm>
            <a:off x="6161314" y="2138773"/>
            <a:ext cx="2576727" cy="684255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225F695-4DC5-47D7-96FF-C9AE30D42C0E}"/>
              </a:ext>
            </a:extLst>
          </p:cNvPr>
          <p:cNvCxnSpPr>
            <a:cxnSpLocks/>
            <a:stCxn id="53" idx="1"/>
            <a:endCxn id="58" idx="3"/>
          </p:cNvCxnSpPr>
          <p:nvPr/>
        </p:nvCxnSpPr>
        <p:spPr>
          <a:xfrm flipH="1" flipV="1">
            <a:off x="5614471" y="2478345"/>
            <a:ext cx="546843" cy="255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59B297-28F8-4181-B7FB-FE905699AE35}"/>
              </a:ext>
            </a:extLst>
          </p:cNvPr>
          <p:cNvSpPr txBox="1"/>
          <p:nvPr/>
        </p:nvSpPr>
        <p:spPr>
          <a:xfrm>
            <a:off x="4208551" y="2351387"/>
            <a:ext cx="14059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Inference()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로 </a:t>
            </a:r>
            <a:r>
              <a:rPr lang="ko-KR" altLang="en-US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넘어감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71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A1515E96-08D7-4743-AA68-BACFE268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6" y="939224"/>
            <a:ext cx="4401192" cy="3223327"/>
          </a:xfrm>
          <a:prstGeom prst="rect">
            <a:avLst/>
          </a:prstGeom>
        </p:spPr>
      </p:pic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50" y="225164"/>
            <a:ext cx="7984202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578611" y="4579782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A7D4B6-8271-4EAF-A93D-D7F36BDD8F9F}"/>
              </a:ext>
            </a:extLst>
          </p:cNvPr>
          <p:cNvSpPr/>
          <p:nvPr/>
        </p:nvSpPr>
        <p:spPr>
          <a:xfrm>
            <a:off x="1024917" y="1061844"/>
            <a:ext cx="1950512" cy="342128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15EAC48-AE10-47F8-ABD2-A3002543B6FB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2975429" y="1230547"/>
            <a:ext cx="342541" cy="236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2BE050-F21A-4BEB-A308-CDA4380F790D}"/>
              </a:ext>
            </a:extLst>
          </p:cNvPr>
          <p:cNvSpPr txBox="1"/>
          <p:nvPr/>
        </p:nvSpPr>
        <p:spPr>
          <a:xfrm>
            <a:off x="3317970" y="963166"/>
            <a:ext cx="277864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논문 </a:t>
            </a:r>
            <a:r>
              <a:rPr lang="en-US" altLang="ko-KR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3.2 Recovering the Floor and Ceiling Planes</a:t>
            </a:r>
            <a:endParaRPr lang="en-US" altLang="ko-KR" sz="7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바닥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천장 평면 초기화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0E66F7-67E4-4726-8FE1-6A0DB3786F13}"/>
              </a:ext>
            </a:extLst>
          </p:cNvPr>
          <p:cNvSpPr/>
          <p:nvPr/>
        </p:nvSpPr>
        <p:spPr>
          <a:xfrm>
            <a:off x="1024916" y="1509907"/>
            <a:ext cx="2146385" cy="73310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D47562-D0C4-4A5E-AB1B-61486CA65C96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 flipV="1">
            <a:off x="3171301" y="1874098"/>
            <a:ext cx="216286" cy="236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DE52D9-FADC-48FC-AA7E-372A6813FA30}"/>
              </a:ext>
            </a:extLst>
          </p:cNvPr>
          <p:cNvSpPr txBox="1"/>
          <p:nvPr/>
        </p:nvSpPr>
        <p:spPr>
          <a:xfrm>
            <a:off x="3387587" y="1606717"/>
            <a:ext cx="2519728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논문 </a:t>
            </a:r>
            <a:r>
              <a:rPr lang="en-US" altLang="ko-KR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3.3 Recovering Wall Planes / Figure4 (a)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Find_N_peaks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() : prominent peak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를 찾는 과정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7971885-B243-459F-97F1-9D62179B3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77"/>
          <a:stretch/>
        </p:blipFill>
        <p:spPr>
          <a:xfrm>
            <a:off x="6257085" y="2513488"/>
            <a:ext cx="2538938" cy="2116094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5436AB5A-3B84-471D-80ED-4FFB4362CBD5}"/>
              </a:ext>
            </a:extLst>
          </p:cNvPr>
          <p:cNvSpPr/>
          <p:nvPr/>
        </p:nvSpPr>
        <p:spPr>
          <a:xfrm>
            <a:off x="1024916" y="2317778"/>
            <a:ext cx="3982276" cy="259086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246E9D-FF4B-4049-8BDB-B044156E86A8}"/>
              </a:ext>
            </a:extLst>
          </p:cNvPr>
          <p:cNvSpPr txBox="1"/>
          <p:nvPr/>
        </p:nvSpPr>
        <p:spPr>
          <a:xfrm>
            <a:off x="4117050" y="2781792"/>
            <a:ext cx="20513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Gen.ww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()</a:t>
            </a:r>
          </a:p>
          <a:p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: cuboid, non-cuboid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함수 구분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: </a:t>
            </a:r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gen_ww_cuboid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() 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 vote()</a:t>
            </a:r>
          </a:p>
          <a:p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: </a:t>
            </a:r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gen_ww_general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()  vote()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B2D3F3D-A0BD-468B-ACFC-39C66BE49C18}"/>
              </a:ext>
            </a:extLst>
          </p:cNvPr>
          <p:cNvCxnSpPr>
            <a:cxnSpLocks/>
            <a:stCxn id="77" idx="2"/>
            <a:endCxn id="78" idx="1"/>
          </p:cNvCxnSpPr>
          <p:nvPr/>
        </p:nvCxnSpPr>
        <p:spPr>
          <a:xfrm>
            <a:off x="3016054" y="2576864"/>
            <a:ext cx="1100996" cy="55887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>
            <a:extLst>
              <a:ext uri="{FF2B5EF4-FFF2-40B4-BE49-F238E27FC236}">
                <a16:creationId xmlns:a16="http://schemas.microsoft.com/office/drawing/2014/main" id="{103613FD-9E3A-43F5-B6CE-BC12F8E89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145" y="776596"/>
            <a:ext cx="2776164" cy="1291688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DC74C5F8-128C-47F8-B0F4-FDBF7702C3F2}"/>
              </a:ext>
            </a:extLst>
          </p:cNvPr>
          <p:cNvSpPr/>
          <p:nvPr/>
        </p:nvSpPr>
        <p:spPr>
          <a:xfrm>
            <a:off x="6418254" y="776596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4D5B1ED-31FB-4577-A727-E8A252EDEC51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V="1">
            <a:off x="5907315" y="840760"/>
            <a:ext cx="510939" cy="103333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5A8BA3-7EF9-453F-A869-8CBFED583995}"/>
              </a:ext>
            </a:extLst>
          </p:cNvPr>
          <p:cNvSpPr/>
          <p:nvPr/>
        </p:nvSpPr>
        <p:spPr>
          <a:xfrm>
            <a:off x="8027601" y="1911234"/>
            <a:ext cx="802599" cy="221956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6669F74-2EF2-488A-80D7-62D724C0CD83}"/>
              </a:ext>
            </a:extLst>
          </p:cNvPr>
          <p:cNvSpPr/>
          <p:nvPr/>
        </p:nvSpPr>
        <p:spPr>
          <a:xfrm>
            <a:off x="4117050" y="3501126"/>
            <a:ext cx="1689203" cy="193478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cs typeface="THE외계인설명서" panose="02020503020101020101" pitchFamily="18" charset="-127"/>
              </a:rPr>
              <a:t>로 이동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D93F712-BFF0-4C91-83BD-3E4EFF2E2B66}"/>
              </a:ext>
            </a:extLst>
          </p:cNvPr>
          <p:cNvSpPr/>
          <p:nvPr/>
        </p:nvSpPr>
        <p:spPr>
          <a:xfrm>
            <a:off x="8583382" y="367136"/>
            <a:ext cx="376695" cy="3737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046A83-EAF6-4A2E-A694-48DCA472F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82" y="546153"/>
            <a:ext cx="3040864" cy="354368"/>
          </a:xfrm>
          <a:prstGeom prst="rect">
            <a:avLst/>
          </a:prstGeom>
        </p:spPr>
      </p:pic>
      <p:sp>
        <p:nvSpPr>
          <p:cNvPr id="100" name="타원 99">
            <a:extLst>
              <a:ext uri="{FF2B5EF4-FFF2-40B4-BE49-F238E27FC236}">
                <a16:creationId xmlns:a16="http://schemas.microsoft.com/office/drawing/2014/main" id="{6847612F-F2E7-48F3-A023-0116AAAA2117}"/>
              </a:ext>
            </a:extLst>
          </p:cNvPr>
          <p:cNvSpPr/>
          <p:nvPr/>
        </p:nvSpPr>
        <p:spPr>
          <a:xfrm>
            <a:off x="836568" y="3859977"/>
            <a:ext cx="376695" cy="37371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173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578611" y="4579782"/>
            <a:ext cx="1518703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F3D6F7-C777-48C6-A7E5-1CF35291D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81"/>
          <a:stretch/>
        </p:blipFill>
        <p:spPr>
          <a:xfrm>
            <a:off x="707119" y="305934"/>
            <a:ext cx="4499532" cy="121362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4CACB4-1121-4E92-B156-B0D099EF39D4}"/>
              </a:ext>
            </a:extLst>
          </p:cNvPr>
          <p:cNvSpPr/>
          <p:nvPr/>
        </p:nvSpPr>
        <p:spPr>
          <a:xfrm>
            <a:off x="1059543" y="1005428"/>
            <a:ext cx="2013027" cy="21771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29F5CA-5312-4440-B2C3-A712152A5B61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3072570" y="1114285"/>
            <a:ext cx="341077" cy="4173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23967AF-BE93-42DA-B553-27151B12498D}"/>
              </a:ext>
            </a:extLst>
          </p:cNvPr>
          <p:cNvSpPr txBox="1"/>
          <p:nvPr/>
        </p:nvSpPr>
        <p:spPr>
          <a:xfrm>
            <a:off x="3413647" y="966493"/>
            <a:ext cx="78823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Cuboid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경우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1307B6-AB44-4A62-8738-99A3A4FBE68D}"/>
              </a:ext>
            </a:extLst>
          </p:cNvPr>
          <p:cNvSpPr/>
          <p:nvPr/>
        </p:nvSpPr>
        <p:spPr>
          <a:xfrm>
            <a:off x="1059543" y="1258732"/>
            <a:ext cx="2155371" cy="21771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D6F1915-A9C4-4C5B-84E4-9BF9F6DA0D2F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214914" y="1367589"/>
            <a:ext cx="253486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77547B1-F4D5-4966-958A-FF851084E247}"/>
              </a:ext>
            </a:extLst>
          </p:cNvPr>
          <p:cNvSpPr txBox="1"/>
          <p:nvPr/>
        </p:nvSpPr>
        <p:spPr>
          <a:xfrm>
            <a:off x="3468400" y="1215624"/>
            <a:ext cx="10745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Non-cuboid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경우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5331AB5-F05C-4831-8C7A-467D631B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675" y="481434"/>
            <a:ext cx="3131576" cy="170260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905C31B-CF76-4A6E-99D5-4E493A11E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681" y="2717144"/>
            <a:ext cx="5148425" cy="1895023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903426-437C-4770-BA68-D2E99EEA8D98}"/>
              </a:ext>
            </a:extLst>
          </p:cNvPr>
          <p:cNvSpPr/>
          <p:nvPr/>
        </p:nvSpPr>
        <p:spPr>
          <a:xfrm>
            <a:off x="7750627" y="2232552"/>
            <a:ext cx="1198477" cy="198000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A7072C9-974B-4CEE-B57B-21F6D229720D}"/>
              </a:ext>
            </a:extLst>
          </p:cNvPr>
          <p:cNvSpPr/>
          <p:nvPr/>
        </p:nvSpPr>
        <p:spPr>
          <a:xfrm>
            <a:off x="7750628" y="4720336"/>
            <a:ext cx="1198477" cy="198000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54E25F0-C9B3-492B-AA22-AF2A39494105}"/>
              </a:ext>
            </a:extLst>
          </p:cNvPr>
          <p:cNvSpPr/>
          <p:nvPr/>
        </p:nvSpPr>
        <p:spPr>
          <a:xfrm>
            <a:off x="5645020" y="464662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609A251-E4F8-4FF1-B03E-1BA13DB714BC}"/>
              </a:ext>
            </a:extLst>
          </p:cNvPr>
          <p:cNvCxnSpPr>
            <a:cxnSpLocks/>
            <a:stCxn id="41" idx="3"/>
            <a:endCxn id="60" idx="1"/>
          </p:cNvCxnSpPr>
          <p:nvPr/>
        </p:nvCxnSpPr>
        <p:spPr>
          <a:xfrm flipV="1">
            <a:off x="4201886" y="528826"/>
            <a:ext cx="1443134" cy="5896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39F26F-452F-4048-A8DF-425A301402FC}"/>
              </a:ext>
            </a:extLst>
          </p:cNvPr>
          <p:cNvSpPr/>
          <p:nvPr/>
        </p:nvSpPr>
        <p:spPr>
          <a:xfrm>
            <a:off x="4000678" y="2704082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055DB24-8EB8-4DA9-96B8-98DD256866A5}"/>
              </a:ext>
            </a:extLst>
          </p:cNvPr>
          <p:cNvCxnSpPr>
            <a:cxnSpLocks/>
            <a:stCxn id="45" idx="2"/>
            <a:endCxn id="63" idx="0"/>
          </p:cNvCxnSpPr>
          <p:nvPr/>
        </p:nvCxnSpPr>
        <p:spPr>
          <a:xfrm>
            <a:off x="4005682" y="1519553"/>
            <a:ext cx="1200969" cy="118452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6EE7B182-1EB3-4393-A2F8-DE4749D0A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18" y="1694535"/>
            <a:ext cx="2545585" cy="266079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9457C557-1316-42BE-86C5-F13630DA2B71}"/>
              </a:ext>
            </a:extLst>
          </p:cNvPr>
          <p:cNvSpPr/>
          <p:nvPr/>
        </p:nvSpPr>
        <p:spPr>
          <a:xfrm>
            <a:off x="5976194" y="1434839"/>
            <a:ext cx="1610582" cy="259696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2D0C4B1-CBD0-45A4-B93B-2EED84AAD6D2}"/>
              </a:ext>
            </a:extLst>
          </p:cNvPr>
          <p:cNvCxnSpPr>
            <a:cxnSpLocks/>
            <a:stCxn id="75" idx="1"/>
            <a:endCxn id="81" idx="3"/>
          </p:cNvCxnSpPr>
          <p:nvPr/>
        </p:nvCxnSpPr>
        <p:spPr>
          <a:xfrm flipH="1">
            <a:off x="3241543" y="1564687"/>
            <a:ext cx="2734651" cy="19401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DC6BA-48CE-47FD-96D1-6818C2857CD1}"/>
              </a:ext>
            </a:extLst>
          </p:cNvPr>
          <p:cNvSpPr/>
          <p:nvPr/>
        </p:nvSpPr>
        <p:spPr>
          <a:xfrm>
            <a:off x="829597" y="1694535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D7D1342-F1A0-4640-B5DC-B4C87EA60A48}"/>
              </a:ext>
            </a:extLst>
          </p:cNvPr>
          <p:cNvSpPr/>
          <p:nvPr/>
        </p:nvSpPr>
        <p:spPr>
          <a:xfrm>
            <a:off x="4280717" y="3588973"/>
            <a:ext cx="1610582" cy="251494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5619F10-ED51-4C4B-ACC5-6248D15400BB}"/>
              </a:ext>
            </a:extLst>
          </p:cNvPr>
          <p:cNvCxnSpPr>
            <a:cxnSpLocks/>
            <a:stCxn id="84" idx="1"/>
            <a:endCxn id="81" idx="3"/>
          </p:cNvCxnSpPr>
          <p:nvPr/>
        </p:nvCxnSpPr>
        <p:spPr>
          <a:xfrm flipH="1" flipV="1">
            <a:off x="3241543" y="1758699"/>
            <a:ext cx="1039174" cy="19560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4B3D69CD-98C1-4E48-B6B2-6806814B6458}"/>
              </a:ext>
            </a:extLst>
          </p:cNvPr>
          <p:cNvSpPr/>
          <p:nvPr/>
        </p:nvSpPr>
        <p:spPr>
          <a:xfrm>
            <a:off x="585749" y="646481"/>
            <a:ext cx="376695" cy="37371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899B645-4950-4F27-9764-65B1BE7C630C}"/>
              </a:ext>
            </a:extLst>
          </p:cNvPr>
          <p:cNvSpPr/>
          <p:nvPr/>
        </p:nvSpPr>
        <p:spPr>
          <a:xfrm>
            <a:off x="8495283" y="299107"/>
            <a:ext cx="376695" cy="3737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185BC7D-DFE3-41DC-8F46-10D6905974B1}"/>
              </a:ext>
            </a:extLst>
          </p:cNvPr>
          <p:cNvSpPr/>
          <p:nvPr/>
        </p:nvSpPr>
        <p:spPr>
          <a:xfrm>
            <a:off x="8641732" y="2479066"/>
            <a:ext cx="376695" cy="3737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0478D700-F461-417E-82FD-5CC79AC1EE71}"/>
              </a:ext>
            </a:extLst>
          </p:cNvPr>
          <p:cNvSpPr/>
          <p:nvPr/>
        </p:nvSpPr>
        <p:spPr>
          <a:xfrm>
            <a:off x="578813" y="2704082"/>
            <a:ext cx="376695" cy="37371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32015AD-FC24-4BB3-AB60-F84A52EEC370}"/>
              </a:ext>
            </a:extLst>
          </p:cNvPr>
          <p:cNvSpPr/>
          <p:nvPr/>
        </p:nvSpPr>
        <p:spPr>
          <a:xfrm>
            <a:off x="5820219" y="1092513"/>
            <a:ext cx="796586" cy="10134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5436AB6-EB42-4469-99D3-459201B60EDA}"/>
              </a:ext>
            </a:extLst>
          </p:cNvPr>
          <p:cNvSpPr/>
          <p:nvPr/>
        </p:nvSpPr>
        <p:spPr>
          <a:xfrm>
            <a:off x="4159484" y="3277918"/>
            <a:ext cx="1260000" cy="10134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02B9DA5-8282-4AD3-9F8A-58B17E3F1C5C}"/>
              </a:ext>
            </a:extLst>
          </p:cNvPr>
          <p:cNvCxnSpPr>
            <a:cxnSpLocks/>
            <a:stCxn id="4" idx="3"/>
            <a:endCxn id="40" idx="3"/>
          </p:cNvCxnSpPr>
          <p:nvPr/>
        </p:nvCxnSpPr>
        <p:spPr>
          <a:xfrm flipH="1">
            <a:off x="5419484" y="1143183"/>
            <a:ext cx="1197321" cy="2185405"/>
          </a:xfrm>
          <a:prstGeom prst="bentConnector3">
            <a:avLst>
              <a:gd name="adj1" fmla="val -19655"/>
            </a:avLst>
          </a:prstGeom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7C27EC-CA4C-41F3-B52D-CCF906025205}"/>
              </a:ext>
            </a:extLst>
          </p:cNvPr>
          <p:cNvSpPr/>
          <p:nvPr/>
        </p:nvSpPr>
        <p:spPr>
          <a:xfrm>
            <a:off x="6017000" y="2177449"/>
            <a:ext cx="1198477" cy="485006"/>
          </a:xfrm>
          <a:prstGeom prst="rect">
            <a:avLst/>
          </a:prstGeom>
          <a:solidFill>
            <a:schemeClr val="accent4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For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문의 개수 차이</a:t>
            </a:r>
            <a:endParaRPr lang="en-US" altLang="ko-KR" sz="8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Cuboid : 4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개</a:t>
            </a:r>
            <a:endParaRPr lang="en-US" altLang="ko-KR" sz="8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Non-cuboid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: 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모서리 개수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A7B998-877D-450B-BADC-B3390BC99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8289" y="2736919"/>
            <a:ext cx="1729333" cy="77432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A9A0042-11B3-44EC-89BA-5DF77593337C}"/>
              </a:ext>
            </a:extLst>
          </p:cNvPr>
          <p:cNvSpPr txBox="1"/>
          <p:nvPr/>
        </p:nvSpPr>
        <p:spPr>
          <a:xfrm>
            <a:off x="6857628" y="3540691"/>
            <a:ext cx="1907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벽에 투표하는 대신, 두개의 두드러진 봉우리와 두 개의 벽의 위치에 따라 코너를 추가함</a:t>
            </a:r>
            <a:r>
              <a:rPr lang="en-US" altLang="ko-KR" sz="7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 sz="7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94AF3FC-545E-4D4E-9405-BD54D6C2569D}"/>
              </a:ext>
            </a:extLst>
          </p:cNvPr>
          <p:cNvSpPr/>
          <p:nvPr/>
        </p:nvSpPr>
        <p:spPr>
          <a:xfrm>
            <a:off x="2563809" y="4643436"/>
            <a:ext cx="1197321" cy="274900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Non-cuboid </a:t>
            </a:r>
            <a:r>
              <a:rPr lang="ko-KR" altLang="en-US" sz="8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보완해보기</a:t>
            </a:r>
          </a:p>
        </p:txBody>
      </p:sp>
    </p:spTree>
    <p:extLst>
      <p:ext uri="{BB962C8B-B14F-4D97-AF65-F5344CB8AC3E}">
        <p14:creationId xmlns:p14="http://schemas.microsoft.com/office/powerpoint/2010/main" val="4001466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50" y="225164"/>
            <a:ext cx="7984202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B07B2-0823-4890-B49D-66205F951FEC}"/>
              </a:ext>
            </a:extLst>
          </p:cNvPr>
          <p:cNvSpPr/>
          <p:nvPr/>
        </p:nvSpPr>
        <p:spPr>
          <a:xfrm>
            <a:off x="578611" y="4579782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79ACD6-D942-49A8-9A0E-A555DD48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81" y="1501450"/>
            <a:ext cx="4539031" cy="21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3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6F743ED0-7447-4E8C-AAD5-897E9928E376}"/>
              </a:ext>
            </a:extLst>
          </p:cNvPr>
          <p:cNvSpPr txBox="1"/>
          <p:nvPr/>
        </p:nvSpPr>
        <p:spPr>
          <a:xfrm>
            <a:off x="390563" y="322844"/>
            <a:ext cx="1259923" cy="72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목차</a:t>
            </a:r>
            <a:endParaRPr sz="2400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Contents</a:t>
            </a:r>
            <a:endParaRPr sz="18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5" name="Google Shape;85;p15">
            <a:extLst>
              <a:ext uri="{FF2B5EF4-FFF2-40B4-BE49-F238E27FC236}">
                <a16:creationId xmlns:a16="http://schemas.microsoft.com/office/drawing/2014/main" id="{1838C3E4-ED1B-4C55-8F61-3B4F0EA3941E}"/>
              </a:ext>
            </a:extLst>
          </p:cNvPr>
          <p:cNvSpPr txBox="1"/>
          <p:nvPr/>
        </p:nvSpPr>
        <p:spPr>
          <a:xfrm>
            <a:off x="1867125" y="235720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1</a:t>
            </a:r>
            <a:endParaRPr sz="40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6" name="Google Shape;86;p15">
            <a:extLst>
              <a:ext uri="{FF2B5EF4-FFF2-40B4-BE49-F238E27FC236}">
                <a16:creationId xmlns:a16="http://schemas.microsoft.com/office/drawing/2014/main" id="{1FD9701E-1CB3-4017-B483-949B168F9DB3}"/>
              </a:ext>
            </a:extLst>
          </p:cNvPr>
          <p:cNvSpPr txBox="1"/>
          <p:nvPr/>
        </p:nvSpPr>
        <p:spPr>
          <a:xfrm>
            <a:off x="2486025" y="1108407"/>
            <a:ext cx="1091650" cy="76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데이터 훈련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cxnSp>
        <p:nvCxnSpPr>
          <p:cNvPr id="39" name="Google Shape;89;p15">
            <a:extLst>
              <a:ext uri="{FF2B5EF4-FFF2-40B4-BE49-F238E27FC236}">
                <a16:creationId xmlns:a16="http://schemas.microsoft.com/office/drawing/2014/main" id="{3E56BDE7-D925-48FF-B860-61CBA1898588}"/>
              </a:ext>
            </a:extLst>
          </p:cNvPr>
          <p:cNvCxnSpPr/>
          <p:nvPr/>
        </p:nvCxnSpPr>
        <p:spPr>
          <a:xfrm>
            <a:off x="2020000" y="1036033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91;p15">
            <a:extLst>
              <a:ext uri="{FF2B5EF4-FFF2-40B4-BE49-F238E27FC236}">
                <a16:creationId xmlns:a16="http://schemas.microsoft.com/office/drawing/2014/main" id="{6C545530-4D28-49B3-B5BA-A5BA887B64A7}"/>
              </a:ext>
            </a:extLst>
          </p:cNvPr>
          <p:cNvSpPr txBox="1"/>
          <p:nvPr/>
        </p:nvSpPr>
        <p:spPr>
          <a:xfrm>
            <a:off x="3792338" y="235720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2</a:t>
            </a:r>
            <a:endParaRPr sz="400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2" name="Google Shape;92;p15">
            <a:extLst>
              <a:ext uri="{FF2B5EF4-FFF2-40B4-BE49-F238E27FC236}">
                <a16:creationId xmlns:a16="http://schemas.microsoft.com/office/drawing/2014/main" id="{385A8453-0CA7-491A-8916-CA89E9BF161B}"/>
              </a:ext>
            </a:extLst>
          </p:cNvPr>
          <p:cNvSpPr txBox="1"/>
          <p:nvPr/>
        </p:nvSpPr>
        <p:spPr>
          <a:xfrm>
            <a:off x="4196575" y="1108407"/>
            <a:ext cx="1306313" cy="82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Pre-Processing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cxnSp>
        <p:nvCxnSpPr>
          <p:cNvPr id="54" name="Google Shape;95;p15">
            <a:extLst>
              <a:ext uri="{FF2B5EF4-FFF2-40B4-BE49-F238E27FC236}">
                <a16:creationId xmlns:a16="http://schemas.microsoft.com/office/drawing/2014/main" id="{6DE59F89-B54E-471A-B6C8-075F2F94977A}"/>
              </a:ext>
            </a:extLst>
          </p:cNvPr>
          <p:cNvCxnSpPr/>
          <p:nvPr/>
        </p:nvCxnSpPr>
        <p:spPr>
          <a:xfrm>
            <a:off x="3945213" y="1036033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97;p15">
            <a:extLst>
              <a:ext uri="{FF2B5EF4-FFF2-40B4-BE49-F238E27FC236}">
                <a16:creationId xmlns:a16="http://schemas.microsoft.com/office/drawing/2014/main" id="{C21F9545-E195-4214-A6D0-8EA6C1628A65}"/>
              </a:ext>
            </a:extLst>
          </p:cNvPr>
          <p:cNvSpPr txBox="1"/>
          <p:nvPr/>
        </p:nvSpPr>
        <p:spPr>
          <a:xfrm>
            <a:off x="4689787" y="2519826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3</a:t>
            </a:r>
            <a:endParaRPr sz="400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61" name="Google Shape;98;p15">
            <a:extLst>
              <a:ext uri="{FF2B5EF4-FFF2-40B4-BE49-F238E27FC236}">
                <a16:creationId xmlns:a16="http://schemas.microsoft.com/office/drawing/2014/main" id="{83489E60-6C0B-45CF-87C7-57F236E9A9AD}"/>
              </a:ext>
            </a:extLst>
          </p:cNvPr>
          <p:cNvSpPr txBox="1"/>
          <p:nvPr/>
        </p:nvSpPr>
        <p:spPr>
          <a:xfrm>
            <a:off x="4625737" y="3392500"/>
            <a:ext cx="1774600" cy="92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sz="1800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sz="1800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cxnSp>
        <p:nvCxnSpPr>
          <p:cNvPr id="66" name="Google Shape;101;p15">
            <a:extLst>
              <a:ext uri="{FF2B5EF4-FFF2-40B4-BE49-F238E27FC236}">
                <a16:creationId xmlns:a16="http://schemas.microsoft.com/office/drawing/2014/main" id="{1D5BF729-B0DE-4450-AC5D-F9F6CC50A7C8}"/>
              </a:ext>
            </a:extLst>
          </p:cNvPr>
          <p:cNvCxnSpPr/>
          <p:nvPr/>
        </p:nvCxnSpPr>
        <p:spPr>
          <a:xfrm>
            <a:off x="4842662" y="3320139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97;p15">
            <a:extLst>
              <a:ext uri="{FF2B5EF4-FFF2-40B4-BE49-F238E27FC236}">
                <a16:creationId xmlns:a16="http://schemas.microsoft.com/office/drawing/2014/main" id="{ADC87CCD-9CE8-4691-9B9A-704055D0DD2C}"/>
              </a:ext>
            </a:extLst>
          </p:cNvPr>
          <p:cNvSpPr txBox="1"/>
          <p:nvPr/>
        </p:nvSpPr>
        <p:spPr>
          <a:xfrm>
            <a:off x="6550949" y="2519826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4</a:t>
            </a:r>
            <a:endParaRPr sz="40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70" name="Google Shape;98;p15">
            <a:extLst>
              <a:ext uri="{FF2B5EF4-FFF2-40B4-BE49-F238E27FC236}">
                <a16:creationId xmlns:a16="http://schemas.microsoft.com/office/drawing/2014/main" id="{4B701993-89F8-4E09-8D9A-3C6725A188A3}"/>
              </a:ext>
            </a:extLst>
          </p:cNvPr>
          <p:cNvSpPr txBox="1"/>
          <p:nvPr/>
        </p:nvSpPr>
        <p:spPr>
          <a:xfrm>
            <a:off x="6714399" y="3392501"/>
            <a:ext cx="1547100" cy="9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3D Viewer</a:t>
            </a:r>
          </a:p>
        </p:txBody>
      </p:sp>
      <p:cxnSp>
        <p:nvCxnSpPr>
          <p:cNvPr id="73" name="Google Shape;101;p15">
            <a:extLst>
              <a:ext uri="{FF2B5EF4-FFF2-40B4-BE49-F238E27FC236}">
                <a16:creationId xmlns:a16="http://schemas.microsoft.com/office/drawing/2014/main" id="{C6091C2F-A266-4687-8A0C-485B6E91F641}"/>
              </a:ext>
            </a:extLst>
          </p:cNvPr>
          <p:cNvCxnSpPr/>
          <p:nvPr/>
        </p:nvCxnSpPr>
        <p:spPr>
          <a:xfrm>
            <a:off x="6703824" y="3320139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94;p15">
            <a:extLst>
              <a:ext uri="{FF2B5EF4-FFF2-40B4-BE49-F238E27FC236}">
                <a16:creationId xmlns:a16="http://schemas.microsoft.com/office/drawing/2014/main" id="{3190CEE9-21B1-4ED6-A430-76D08FEE0BD2}"/>
              </a:ext>
            </a:extLst>
          </p:cNvPr>
          <p:cNvSpPr txBox="1"/>
          <p:nvPr/>
        </p:nvSpPr>
        <p:spPr>
          <a:xfrm>
            <a:off x="2020000" y="1876723"/>
            <a:ext cx="1504200" cy="5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Preprocess.py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Train.py</a:t>
            </a:r>
            <a:endParaRPr sz="1000" dirty="0"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  <p:sp>
        <p:nvSpPr>
          <p:cNvPr id="19" name="Google Shape;94;p15">
            <a:extLst>
              <a:ext uri="{FF2B5EF4-FFF2-40B4-BE49-F238E27FC236}">
                <a16:creationId xmlns:a16="http://schemas.microsoft.com/office/drawing/2014/main" id="{8E54D40A-D139-420E-B3BA-0CE595229CD9}"/>
              </a:ext>
            </a:extLst>
          </p:cNvPr>
          <p:cNvSpPr txBox="1"/>
          <p:nvPr/>
        </p:nvSpPr>
        <p:spPr>
          <a:xfrm>
            <a:off x="3998688" y="1882850"/>
            <a:ext cx="1504200" cy="5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Preprocess.py</a:t>
            </a:r>
          </a:p>
        </p:txBody>
      </p:sp>
      <p:sp>
        <p:nvSpPr>
          <p:cNvPr id="20" name="Google Shape;94;p15">
            <a:extLst>
              <a:ext uri="{FF2B5EF4-FFF2-40B4-BE49-F238E27FC236}">
                <a16:creationId xmlns:a16="http://schemas.microsoft.com/office/drawing/2014/main" id="{B99A8848-69BD-4578-A918-326ED4932A08}"/>
              </a:ext>
            </a:extLst>
          </p:cNvPr>
          <p:cNvSpPr txBox="1"/>
          <p:nvPr/>
        </p:nvSpPr>
        <p:spPr>
          <a:xfrm>
            <a:off x="4896137" y="4410990"/>
            <a:ext cx="1504200" cy="49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inference.py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/misc/post_proc.py</a:t>
            </a:r>
          </a:p>
        </p:txBody>
      </p:sp>
      <p:sp>
        <p:nvSpPr>
          <p:cNvPr id="21" name="Google Shape;94;p15">
            <a:extLst>
              <a:ext uri="{FF2B5EF4-FFF2-40B4-BE49-F238E27FC236}">
                <a16:creationId xmlns:a16="http://schemas.microsoft.com/office/drawing/2014/main" id="{54497F7F-726F-4DD6-8A8F-3E24C2190034}"/>
              </a:ext>
            </a:extLst>
          </p:cNvPr>
          <p:cNvSpPr txBox="1"/>
          <p:nvPr/>
        </p:nvSpPr>
        <p:spPr>
          <a:xfrm>
            <a:off x="6757299" y="4410989"/>
            <a:ext cx="1504200" cy="5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Layout_viewer.py</a:t>
            </a:r>
          </a:p>
        </p:txBody>
      </p:sp>
    </p:spTree>
    <p:extLst>
      <p:ext uri="{BB962C8B-B14F-4D97-AF65-F5344CB8AC3E}">
        <p14:creationId xmlns:p14="http://schemas.microsoft.com/office/powerpoint/2010/main" val="196091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3027712" y="1850237"/>
            <a:ext cx="3088575" cy="1443025"/>
            <a:chOff x="2973481" y="1462393"/>
            <a:chExt cx="3088575" cy="1443025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2973481" y="1689274"/>
              <a:ext cx="2976400" cy="936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4. Layout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3D Viewer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7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endParaRP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2"/>
              <a:ext cx="3059999" cy="646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dirty="0">
                <a:solidFill>
                  <a:schemeClr val="bg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Layout_viewer.py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469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685024"/>
            <a:ext cx="376695" cy="42003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Layout 3D Viewer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652239" y="498333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49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https://velog.io/@arittung/3D-Room-Reconstruction-Using-HorizonNet-%EC%B4%88%EA%B8%B0-%ED%99%98%EA%B2%BD-%EC%84%A4%EC%A0%95-HorizonNet-%EC%8B%A4%ED%96%89</a:t>
            </a:r>
            <a:endParaRPr lang="ko-KR" altLang="en-US" sz="900" dirty="0">
              <a:solidFill>
                <a:srgbClr val="4A4533"/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68" y="2021435"/>
            <a:ext cx="428523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layout_viewer.py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/preprocessed/pic424_1_aligned_rgb.png --layout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/train/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label_cor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/pic424_1_aligned_rgb.json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ignore_ceiling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--vis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716879" y="2464255"/>
            <a:ext cx="1569121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Layout_viewer.py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139034-7952-4CF0-819F-B9EA43B1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95" y="1185180"/>
            <a:ext cx="3225335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>
            <a:off x="600075" y="1657375"/>
            <a:ext cx="2457600" cy="7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600075" y="1943100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감사합니다</a:t>
            </a:r>
            <a:r>
              <a:rPr lang="en-US" altLang="ko-KR" sz="22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.</a:t>
            </a:r>
            <a:endParaRPr sz="2200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The End</a:t>
            </a:r>
            <a:endParaRPr sz="1500" dirty="0"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  <p:cxnSp>
        <p:nvCxnSpPr>
          <p:cNvPr id="192" name="Google Shape;192;p18"/>
          <p:cNvCxnSpPr/>
          <p:nvPr/>
        </p:nvCxnSpPr>
        <p:spPr>
          <a:xfrm>
            <a:off x="628650" y="3100400"/>
            <a:ext cx="24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3027712" y="1850237"/>
            <a:ext cx="3088575" cy="1443025"/>
            <a:chOff x="2973481" y="1462393"/>
            <a:chExt cx="3088575" cy="1443025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2973481" y="1748118"/>
              <a:ext cx="3059999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1. </a:t>
              </a:r>
              <a:r>
                <a:rPr lang="ko-KR" altLang="en-US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데이터 훈련</a:t>
              </a:r>
              <a:endParaRPr sz="16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3"/>
              <a:ext cx="305999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Preprocess.py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Train.py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39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3B4DA3-3DCB-4C0D-88E1-4BD28299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612" y="973446"/>
            <a:ext cx="3069758" cy="1528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1D826E-1D4F-45DA-9AD3-394665E8C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10" y="2827907"/>
            <a:ext cx="3069759" cy="16608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538649" y="423738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61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https://velog.io/@arittung/%EC%A1%B8%EC%97%85%EC%9E%91%ED%92%88-3D-Room-Reconstruction-Using-HorizonNet-%EC%A7%81%EC%A0%91-%EB%8D%B0%EC%9D%B4%ED%84%B0-%ED%9B%88%EB%A0%A8-%ED%9B%84-%EC%8B%A4%ED%96%89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E9DF41-8E64-4129-884E-91C0B5365920}"/>
              </a:ext>
            </a:extLst>
          </p:cNvPr>
          <p:cNvSpPr/>
          <p:nvPr/>
        </p:nvSpPr>
        <p:spPr>
          <a:xfrm>
            <a:off x="641629" y="1564448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D40FFF-8241-4922-9C7B-3D2FA20CE50E}"/>
              </a:ext>
            </a:extLst>
          </p:cNvPr>
          <p:cNvSpPr/>
          <p:nvPr/>
        </p:nvSpPr>
        <p:spPr>
          <a:xfrm>
            <a:off x="641628" y="3504014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train.py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BD47D-23EC-42D1-B422-5B5D8B6F4A92}"/>
              </a:ext>
            </a:extLst>
          </p:cNvPr>
          <p:cNvSpPr txBox="1"/>
          <p:nvPr/>
        </p:nvSpPr>
        <p:spPr>
          <a:xfrm>
            <a:off x="1967899" y="1599351"/>
            <a:ext cx="1145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이미지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 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조정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(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정렬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)</a:t>
            </a:r>
            <a:endParaRPr lang="ko-KR" altLang="en-US" sz="1100" dirty="0">
              <a:latin typeface="서울한강 장체 M" panose="02020503020101020101" pitchFamily="18" charset="-127"/>
              <a:ea typeface="서울한강 장체 M" panose="02020503020101020101" pitchFamily="18" charset="-127"/>
              <a:cs typeface="Od슬림핏고딕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97F88-0204-4D56-A378-F7724208DA21}"/>
              </a:ext>
            </a:extLst>
          </p:cNvPr>
          <p:cNvSpPr txBox="1"/>
          <p:nvPr/>
        </p:nvSpPr>
        <p:spPr>
          <a:xfrm>
            <a:off x="1967899" y="3455921"/>
            <a:ext cx="2720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데이터 세트에 대해 학습</a:t>
            </a:r>
            <a:endParaRPr lang="en-US" altLang="ko-KR" sz="1100" dirty="0">
              <a:latin typeface="서울한강 장체 M" panose="02020503020101020101" pitchFamily="18" charset="-127"/>
              <a:ea typeface="서울한강 장체 M" panose="02020503020101020101" pitchFamily="18" charset="-127"/>
              <a:cs typeface="Od슬림핏고딕L" panose="02020603020101020101" pitchFamily="18" charset="-127"/>
            </a:endParaRPr>
          </a:p>
          <a:p>
            <a:r>
              <a:rPr lang="en-US" altLang="ko-KR" sz="1100" dirty="0" err="1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Batch_size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,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 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epochs, </a:t>
            </a:r>
            <a:r>
              <a:rPr lang="en-US" altLang="ko-KR" sz="1100" dirty="0" err="1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num_workers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 지정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E8A7CC1-2CFF-475C-942F-E7037EBDB21A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3113544" y="1730156"/>
            <a:ext cx="2319068" cy="770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869E790-9AD1-4FBC-B689-392CF4D814AB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4688395" y="3658329"/>
            <a:ext cx="744215" cy="1303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D555D0C-CC33-4422-899A-A44ABC248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78" y="1105245"/>
            <a:ext cx="428523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preprocess.py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/pic424_1.png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preprocessed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rgbonly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536142"/>
              </a:solidFill>
              <a:effectLst/>
              <a:latin typeface="Perpetua" panose="02020502060401020303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A35EF0-F4BC-4ACF-8139-55AD1F47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78" y="3040106"/>
            <a:ext cx="453609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train.py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train_root_dir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valid_root_dir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batch_size_train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1 --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num_workers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0 --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model_bs1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536142"/>
              </a:solidFill>
              <a:effectLst/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56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4B7CEBD-43A1-4930-8AE4-4ED481C64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0" y="1328192"/>
            <a:ext cx="4627566" cy="2474462"/>
          </a:xfrm>
          <a:prstGeom prst="rect">
            <a:avLst/>
          </a:prstGeom>
        </p:spPr>
      </p:pic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6654DF-8002-48A8-A270-01519AFE8B8D}"/>
              </a:ext>
            </a:extLst>
          </p:cNvPr>
          <p:cNvSpPr/>
          <p:nvPr/>
        </p:nvSpPr>
        <p:spPr>
          <a:xfrm>
            <a:off x="1098254" y="3177482"/>
            <a:ext cx="4243022" cy="493328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3BAB39-8F87-4991-B6E4-89DA8290D19A}"/>
              </a:ext>
            </a:extLst>
          </p:cNvPr>
          <p:cNvSpPr txBox="1"/>
          <p:nvPr/>
        </p:nvSpPr>
        <p:spPr>
          <a:xfrm>
            <a:off x="6171067" y="3216397"/>
            <a:ext cx="175597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소실점 가진 이미지를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align </a:t>
            </a:r>
          </a:p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구부려진 사진이 펴짐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5E159A-4947-46EB-9F6B-208966EA0550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341276" y="3424146"/>
            <a:ext cx="829791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">
            <a:extLst>
              <a:ext uri="{FF2B5EF4-FFF2-40B4-BE49-F238E27FC236}">
                <a16:creationId xmlns:a16="http://schemas.microsoft.com/office/drawing/2014/main" id="{EF556B54-F492-4365-8374-54F6FB72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52" y="288818"/>
            <a:ext cx="8105353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preprocess.py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/pic424_1.png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preprocessed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rgbonly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536142"/>
              </a:solidFill>
              <a:effectLst/>
              <a:latin typeface="Perpetua" panose="02020502060401020303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22F4F2-2206-40A1-B72F-6B9FA8EA5588}"/>
              </a:ext>
            </a:extLst>
          </p:cNvPr>
          <p:cNvSpPr/>
          <p:nvPr/>
        </p:nvSpPr>
        <p:spPr>
          <a:xfrm>
            <a:off x="585750" y="4580418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90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EF556B54-F492-4365-8374-54F6FB72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52" y="288818"/>
            <a:ext cx="8105353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train.py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/train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/valid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batch_size_train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1 --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num_workers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0 --id model_bs1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train.py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AD1A05-7758-4972-B5B6-C1041712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7" y="1440917"/>
            <a:ext cx="3741209" cy="62274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8D3835-F5A1-4ECE-A2A5-1FCAC4D94410}"/>
              </a:ext>
            </a:extLst>
          </p:cNvPr>
          <p:cNvSpPr/>
          <p:nvPr/>
        </p:nvSpPr>
        <p:spPr>
          <a:xfrm>
            <a:off x="794038" y="1458649"/>
            <a:ext cx="2509708" cy="11053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9DC1502-0F14-4DBA-AA53-E328EE31D064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2048892" y="1569179"/>
            <a:ext cx="6044" cy="720598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90867B-E69E-4DEB-BC1E-632F46F4D268}"/>
              </a:ext>
            </a:extLst>
          </p:cNvPr>
          <p:cNvSpPr txBox="1"/>
          <p:nvPr/>
        </p:nvSpPr>
        <p:spPr>
          <a:xfrm>
            <a:off x="801380" y="2289777"/>
            <a:ext cx="25071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Model.py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에서 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ctr"/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HorizonNet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(ResNet50 &amp; LSTM)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가져오기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E14011-E0FE-4C9F-A340-F35FA0CF1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77" y="958437"/>
            <a:ext cx="4206828" cy="14149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E9597E9-F1F9-4DEF-AB03-0662DAA89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46" y="3230928"/>
            <a:ext cx="3204068" cy="92277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356D34-BB7C-481B-A34E-B82D302DF1DB}"/>
              </a:ext>
            </a:extLst>
          </p:cNvPr>
          <p:cNvSpPr/>
          <p:nvPr/>
        </p:nvSpPr>
        <p:spPr>
          <a:xfrm>
            <a:off x="654146" y="3762008"/>
            <a:ext cx="3063966" cy="11053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E57A5F-A932-45EF-A2D4-CCCE9CE9C4E3}"/>
              </a:ext>
            </a:extLst>
          </p:cNvPr>
          <p:cNvSpPr/>
          <p:nvPr/>
        </p:nvSpPr>
        <p:spPr>
          <a:xfrm>
            <a:off x="654145" y="4010508"/>
            <a:ext cx="3131201" cy="110529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CA30773-1BC0-4A82-BF00-B50D8E06B5B0}"/>
              </a:ext>
            </a:extLst>
          </p:cNvPr>
          <p:cNvCxnSpPr>
            <a:stCxn id="38" idx="3"/>
            <a:endCxn id="39" idx="3"/>
          </p:cNvCxnSpPr>
          <p:nvPr/>
        </p:nvCxnSpPr>
        <p:spPr>
          <a:xfrm>
            <a:off x="3718112" y="3817273"/>
            <a:ext cx="67234" cy="248500"/>
          </a:xfrm>
          <a:prstGeom prst="bentConnector3">
            <a:avLst>
              <a:gd name="adj1" fmla="val 1230022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5FAFE5A-A040-4630-AC8F-267122BBF81A}"/>
              </a:ext>
            </a:extLst>
          </p:cNvPr>
          <p:cNvSpPr txBox="1"/>
          <p:nvPr/>
        </p:nvSpPr>
        <p:spPr>
          <a:xfrm>
            <a:off x="4972858" y="3810549"/>
            <a:ext cx="21339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Model.py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에서 가져온 </a:t>
            </a:r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HorizonNet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사용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C4580E6-EF52-44FF-8B2A-543D5CC9D6C6}"/>
              </a:ext>
            </a:extLst>
          </p:cNvPr>
          <p:cNvCxnSpPr>
            <a:cxnSpLocks/>
          </p:cNvCxnSpPr>
          <p:nvPr/>
        </p:nvCxnSpPr>
        <p:spPr>
          <a:xfrm>
            <a:off x="4538384" y="3937507"/>
            <a:ext cx="454646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5629F7-7353-4210-8F35-92C8ABC49FD4}"/>
              </a:ext>
            </a:extLst>
          </p:cNvPr>
          <p:cNvSpPr/>
          <p:nvPr/>
        </p:nvSpPr>
        <p:spPr>
          <a:xfrm>
            <a:off x="2683583" y="2663801"/>
            <a:ext cx="1689203" cy="193478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cs typeface="THE외계인설명서" panose="02020503020101020101" pitchFamily="18" charset="-127"/>
              </a:rPr>
              <a:t>로 이동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DCBEC15-91A1-4376-9ED7-502B2F458718}"/>
              </a:ext>
            </a:extLst>
          </p:cNvPr>
          <p:cNvSpPr/>
          <p:nvPr/>
        </p:nvSpPr>
        <p:spPr>
          <a:xfrm>
            <a:off x="7145150" y="4404316"/>
            <a:ext cx="1324189" cy="462484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RNN </a:t>
            </a:r>
            <a:r>
              <a:rPr lang="ko-KR" altLang="en-US" sz="8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존재하는 경우와 존재하지 않는 경우 직접 비교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3B3859-78FE-4178-AB0C-9C59EE3725B3}"/>
              </a:ext>
            </a:extLst>
          </p:cNvPr>
          <p:cNvSpPr/>
          <p:nvPr/>
        </p:nvSpPr>
        <p:spPr>
          <a:xfrm>
            <a:off x="5169119" y="4392198"/>
            <a:ext cx="1608199" cy="462484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ResNet</a:t>
            </a:r>
            <a:r>
              <a:rPr lang="en-US" altLang="ko-KR" sz="8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 50 </a:t>
            </a:r>
            <a:r>
              <a:rPr lang="ko-KR" altLang="en-US" sz="8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이외의 다른 특징 </a:t>
            </a:r>
            <a:r>
              <a:rPr lang="ko-KR" altLang="en-US" sz="800" dirty="0" err="1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추출기</a:t>
            </a:r>
            <a:r>
              <a:rPr lang="ko-KR" altLang="en-US" sz="8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 선택하여 진행해보기</a:t>
            </a:r>
          </a:p>
        </p:txBody>
      </p:sp>
    </p:spTree>
    <p:extLst>
      <p:ext uri="{BB962C8B-B14F-4D97-AF65-F5344CB8AC3E}">
        <p14:creationId xmlns:p14="http://schemas.microsoft.com/office/powerpoint/2010/main" val="327099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214FDE-073D-4A6B-82EC-237395D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7" y="1046738"/>
            <a:ext cx="3295273" cy="30883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82CE3D-CA45-4E33-B6FD-B8CFD0D9C1A1}"/>
              </a:ext>
            </a:extLst>
          </p:cNvPr>
          <p:cNvSpPr txBox="1"/>
          <p:nvPr/>
        </p:nvSpPr>
        <p:spPr>
          <a:xfrm>
            <a:off x="6688098" y="4731890"/>
            <a:ext cx="19759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https://velog.io/@arittung/ResNet-50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7DF795-84C9-438F-A2B4-0737AB72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4" y="592197"/>
            <a:ext cx="2948409" cy="31565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9A85F2-5983-40E1-AB29-7E09082D5625}"/>
              </a:ext>
            </a:extLst>
          </p:cNvPr>
          <p:cNvSpPr/>
          <p:nvPr/>
        </p:nvSpPr>
        <p:spPr>
          <a:xfrm>
            <a:off x="1172728" y="2681639"/>
            <a:ext cx="2016000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8B6DFC-9748-4B29-9DDD-B5F508D24E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188728" y="672353"/>
            <a:ext cx="2624850" cy="206328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1A07EEF-C47E-4470-902F-7329547C4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283" y="486829"/>
            <a:ext cx="2624850" cy="4557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D1D600-60AC-4E74-BA01-173046744F65}"/>
              </a:ext>
            </a:extLst>
          </p:cNvPr>
          <p:cNvSpPr/>
          <p:nvPr/>
        </p:nvSpPr>
        <p:spPr>
          <a:xfrm>
            <a:off x="6146304" y="918410"/>
            <a:ext cx="1277064" cy="11103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96BDEF-68AA-45FF-B0EB-2663A13D8FEC}"/>
              </a:ext>
            </a:extLst>
          </p:cNvPr>
          <p:cNvCxnSpPr>
            <a:cxnSpLocks/>
            <a:stCxn id="23" idx="1"/>
            <a:endCxn id="10" idx="3"/>
          </p:cNvCxnSpPr>
          <p:nvPr/>
        </p:nvCxnSpPr>
        <p:spPr>
          <a:xfrm flipH="1" flipV="1">
            <a:off x="5356133" y="714696"/>
            <a:ext cx="790171" cy="25922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5737A18-70EC-4B7E-A9A2-8763480F28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084"/>
          <a:stretch/>
        </p:blipFill>
        <p:spPr>
          <a:xfrm>
            <a:off x="3846310" y="3335535"/>
            <a:ext cx="2033083" cy="15224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CC62FDC-BB78-4851-8CC2-63283683E1DB}"/>
              </a:ext>
            </a:extLst>
          </p:cNvPr>
          <p:cNvSpPr txBox="1"/>
          <p:nvPr/>
        </p:nvSpPr>
        <p:spPr>
          <a:xfrm>
            <a:off x="1030974" y="364576"/>
            <a:ext cx="131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CNN(ResNet50)</a:t>
            </a:r>
          </a:p>
        </p:txBody>
      </p:sp>
    </p:spTree>
    <p:extLst>
      <p:ext uri="{BB962C8B-B14F-4D97-AF65-F5344CB8AC3E}">
        <p14:creationId xmlns:p14="http://schemas.microsoft.com/office/powerpoint/2010/main" val="209838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48E6CF-0FDE-42E1-B6B5-760DD878F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8" y="1014083"/>
            <a:ext cx="3850002" cy="32452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82CE3D-CA45-4E33-B6FD-B8CFD0D9C1A1}"/>
              </a:ext>
            </a:extLst>
          </p:cNvPr>
          <p:cNvSpPr txBox="1"/>
          <p:nvPr/>
        </p:nvSpPr>
        <p:spPr>
          <a:xfrm>
            <a:off x="6688098" y="4731890"/>
            <a:ext cx="19759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https://velog.io/@arittung/ResNet-50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C391037-5E12-4E72-8436-3619ED7F7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59" r="17286"/>
          <a:stretch/>
        </p:blipFill>
        <p:spPr>
          <a:xfrm>
            <a:off x="6877681" y="314794"/>
            <a:ext cx="1579881" cy="141496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298FE9-C6A5-4937-8C4E-D18C96924E1E}"/>
              </a:ext>
            </a:extLst>
          </p:cNvPr>
          <p:cNvSpPr/>
          <p:nvPr/>
        </p:nvSpPr>
        <p:spPr>
          <a:xfrm>
            <a:off x="1365776" y="1263593"/>
            <a:ext cx="2016000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2F5D61B-2893-4910-B3AE-63FD164CD450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 flipV="1">
            <a:off x="3381776" y="1022275"/>
            <a:ext cx="3495905" cy="295318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C44B3CC-8951-4B32-938D-50A37B04B313}"/>
              </a:ext>
            </a:extLst>
          </p:cNvPr>
          <p:cNvSpPr txBox="1"/>
          <p:nvPr/>
        </p:nvSpPr>
        <p:spPr>
          <a:xfrm>
            <a:off x="1518650" y="361906"/>
            <a:ext cx="131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RNN(LSTM)</a:t>
            </a:r>
          </a:p>
        </p:txBody>
      </p:sp>
    </p:spTree>
    <p:extLst>
      <p:ext uri="{BB962C8B-B14F-4D97-AF65-F5344CB8AC3E}">
        <p14:creationId xmlns:p14="http://schemas.microsoft.com/office/powerpoint/2010/main" val="68615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D84ED3-76FD-4A24-B08D-405FE9AF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1" y="347196"/>
            <a:ext cx="4853595" cy="40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66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1204</Words>
  <Application>Microsoft Office PowerPoint</Application>
  <PresentationFormat>화면 슬라이드 쇼(16:9)</PresentationFormat>
  <Paragraphs>164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서울한강 장체 EB</vt:lpstr>
      <vt:lpstr>서울한강 장체 B</vt:lpstr>
      <vt:lpstr>Forte</vt:lpstr>
      <vt:lpstr>Arial</vt:lpstr>
      <vt:lpstr>12롯데마트드림Light</vt:lpstr>
      <vt:lpstr>Mapo금빛나루</vt:lpstr>
      <vt:lpstr>Perpetua</vt:lpstr>
      <vt:lpstr>서울한강 장체 M</vt:lpstr>
      <vt:lpstr>DX바른필기 M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길다영</dc:creator>
  <cp:lastModifiedBy>길 다영</cp:lastModifiedBy>
  <cp:revision>45</cp:revision>
  <dcterms:modified xsi:type="dcterms:W3CDTF">2021-07-22T10:53:14Z</dcterms:modified>
</cp:coreProperties>
</file>